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301" r:id="rId3"/>
    <p:sldId id="30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Fira Code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401B9D-EAE8-4E67-B10C-777569974757}">
  <a:tblStyle styleId="{8A401B9D-EAE8-4E67-B10C-777569974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226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247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19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7f9c668d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e7f9c668d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1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8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2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7f9c668d6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e7f9c668d6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4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68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7f9c668d6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7f9c668d6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66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842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e7f9c668d6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e7f9c668d6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8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7f9c668d6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e7f9c668d6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74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68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e7f9c668d6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e7f9c668d6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340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7f9c668d6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7f9c668d6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16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e7b3cc9d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e7b3cc9d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88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e7f9c668d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e7f9c668d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50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e6b9cfce84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e6b9cfce84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10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e6b9cfce84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e6b9cfce84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86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24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74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985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8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47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6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0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LE99EgLRE6WyC091HlDA5Bb_giY0U68E4eKuiK0Gz4/copy#gid=16547110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ortrait-hacker_4474742.htm#page=1&amp;query=FREEPIK%20hacker&amp;position=42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freepik.com/free-photo/portrait-hacker_4474758.htm#page=1&amp;query=FREEPIK%20hacker&amp;position=33/?utm_source=slidesgo_template&amp;utm_medium=referral-link&amp;utm_campaign=sg_resources&amp;utm_content=freepi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lose-up-hacker_447474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flaticon.es/packs/web-design-62?word=web%20design&amp;k=1628502920865/?utm_source=slidesgo_template&amp;utm_medium=referral-link&amp;utm_campaign=sg_resources&amp;utm_content=flaticon" TargetMode="External"/><Relationship Id="rId4" Type="http://schemas.openxmlformats.org/officeDocument/2006/relationships/hyperlink" Target="https://www.freepik.com/free-photo/medium-shot-woman-working-computer_15479647.htm#page=1&amp;query=FREEPIK%20computer&amp;position=2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144250"/>
            <a:ext cx="56501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P</a:t>
            </a:r>
            <a:r>
              <a:rPr lang="en-US" dirty="0" err="1" smtClean="0">
                <a:solidFill>
                  <a:schemeClr val="accent2"/>
                </a:solidFill>
              </a:rPr>
              <a:t>y</a:t>
            </a:r>
            <a:r>
              <a:rPr lang="en" dirty="0" smtClean="0">
                <a:solidFill>
                  <a:schemeClr val="accent2"/>
                </a:solidFill>
              </a:rPr>
              <a:t>thon</a:t>
            </a:r>
            <a:r>
              <a:rPr lang="en" dirty="0" smtClean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= </a:t>
            </a:r>
            <a:r>
              <a:rPr lang="en" dirty="0" smtClean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407701" y="191735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[</a:t>
            </a:r>
            <a:r>
              <a:rPr lang="en" sz="1800" dirty="0">
                <a:solidFill>
                  <a:schemeClr val="lt2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Workshop </a:t>
            </a:r>
            <a:r>
              <a:rPr lang="en" sz="1800" dirty="0" smtClean="0">
                <a:solidFill>
                  <a:schemeClr val="accent1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For Beginners</a:t>
            </a:r>
            <a:r>
              <a:rPr lang="en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], </a:t>
            </a:r>
            <a:endParaRPr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1"/>
            <a:ext cx="506100" cy="176707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/>
              <a:t>Въведение.</a:t>
            </a:r>
            <a:r>
              <a:rPr lang="en-US" sz="1400" dirty="0" err="1"/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2407701" y="2432626"/>
            <a:ext cx="7453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800"/>
            </a:pPr>
            <a:r>
              <a:rPr lang="en-US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{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'presenter0'</a:t>
            </a:r>
            <a:r>
              <a:rPr lang="en-US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Мартин Божилов</a:t>
            </a:r>
            <a:r>
              <a:rPr lang="bg-BG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',</a:t>
            </a:r>
            <a:endParaRPr lang="en-US" sz="1800" dirty="0" smtClean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bg-BG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presenter1‘</a:t>
            </a:r>
            <a:r>
              <a:rPr lang="en-US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: </a:t>
            </a:r>
            <a:r>
              <a:rPr lang="en-US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'</a:t>
            </a:r>
            <a:r>
              <a:rPr lang="bg-BG" sz="18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Ивайло </a:t>
            </a:r>
            <a:r>
              <a:rPr lang="bg-BG" sz="1800" dirty="0" err="1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Каньов</a:t>
            </a:r>
            <a:r>
              <a:rPr lang="bg-BG" sz="18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Fira Code"/>
              </a:rPr>
              <a:t>‘}</a:t>
            </a:r>
            <a:endParaRPr lang="en-US" sz="18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Recommendations;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Jupiter is a gas giant and the biggest planet in the Solar System &gt;</a:t>
            </a:r>
            <a:endParaRPr/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It was named after the Roman god of wealth and agriculture &gt;</a:t>
            </a:r>
            <a:endParaRPr/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and the smallest one in the Solar System &gt;</a:t>
            </a:r>
            <a:endParaRPr/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667" name="Google Shape;667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8" name="Google Shape;668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9" name="Google Shape;669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35"/>
          <p:cNvGrpSpPr/>
          <p:nvPr/>
        </p:nvGrpSpPr>
        <p:grpSpPr>
          <a:xfrm>
            <a:off x="1877950" y="1628855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304461" y="2622860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5"/>
          <p:cNvGrpSpPr/>
          <p:nvPr/>
        </p:nvGrpSpPr>
        <p:grpSpPr>
          <a:xfrm>
            <a:off x="2731004" y="3571824"/>
            <a:ext cx="365767" cy="365751"/>
            <a:chOff x="4596788" y="1356600"/>
            <a:chExt cx="315725" cy="315575"/>
          </a:xfrm>
        </p:grpSpPr>
        <p:sp>
          <p:nvSpPr>
            <p:cNvPr id="692" name="Google Shape;692;p35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5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06" name="Google Shape;706;p35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&gt;</a:t>
            </a:r>
            <a:endParaRPr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Jupiter is a gas giant and the biggest planet &gt;</a:t>
            </a:r>
            <a:endParaRPr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Venus has a nice name and high temperatures &gt;</a:t>
            </a:r>
            <a:endParaRPr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Saturn is a gas giant and has several rings &gt;</a:t>
            </a:r>
            <a:endParaRPr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About </a:t>
            </a:r>
            <a:r>
              <a:rPr lang="en">
                <a:solidFill>
                  <a:schemeClr val="accent2"/>
                </a:solidFill>
              </a:rPr>
              <a:t>‘The Topic’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4" name="Google Shape;724;p36"/>
          <p:cNvGrpSpPr/>
          <p:nvPr/>
        </p:nvGrpSpPr>
        <p:grpSpPr>
          <a:xfrm>
            <a:off x="1877955" y="1732523"/>
            <a:ext cx="365741" cy="365755"/>
            <a:chOff x="5165638" y="1291400"/>
            <a:chExt cx="431400" cy="431875"/>
          </a:xfrm>
        </p:grpSpPr>
        <p:sp>
          <p:nvSpPr>
            <p:cNvPr id="725" name="Google Shape;725;p36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36"/>
          <p:cNvGrpSpPr/>
          <p:nvPr/>
        </p:nvGrpSpPr>
        <p:grpSpPr>
          <a:xfrm>
            <a:off x="5411269" y="3319749"/>
            <a:ext cx="365747" cy="365752"/>
            <a:chOff x="2036988" y="4249875"/>
            <a:chExt cx="525725" cy="524300"/>
          </a:xfrm>
        </p:grpSpPr>
        <p:sp>
          <p:nvSpPr>
            <p:cNvPr id="730" name="Google Shape;730;p36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6"/>
          <p:cNvGrpSpPr/>
          <p:nvPr/>
        </p:nvGrpSpPr>
        <p:grpSpPr>
          <a:xfrm>
            <a:off x="5024762" y="1732509"/>
            <a:ext cx="271150" cy="365781"/>
            <a:chOff x="4786863" y="4248100"/>
            <a:chExt cx="390650" cy="525850"/>
          </a:xfrm>
        </p:grpSpPr>
        <p:sp>
          <p:nvSpPr>
            <p:cNvPr id="741" name="Google Shape;741;p36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2311771" y="3351401"/>
            <a:ext cx="365750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Mercury is the smallest planet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The Earth is the planet we live on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Saturn is made of oxygen and helium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/1 &gt;</a:t>
            </a:r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Jupiter is a gas giant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Venus has high temperatures</a:t>
            </a:r>
            <a:endParaRPr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">
                <a:solidFill>
                  <a:schemeClr val="accent3"/>
                </a:solidFill>
              </a:rPr>
              <a:t>Neptune is very far away from the Sun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4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/2 &gt;</a:t>
            </a:r>
            <a:endParaRPr/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Saturn is the fourth-largest object by diameter in the Solar System &gt;</a:t>
            </a:r>
            <a:endParaRPr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>
            <a:spLocks noGrp="1"/>
          </p:cNvSpPr>
          <p:nvPr>
            <p:ph type="title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9h 55m 23s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p3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Is Jupiter's rotation period &gt;</a:t>
            </a:r>
            <a:endParaRPr/>
          </a:p>
        </p:txBody>
      </p:sp>
      <p:grpSp>
        <p:nvGrpSpPr>
          <p:cNvPr id="800" name="Google Shape;800;p38"/>
          <p:cNvGrpSpPr/>
          <p:nvPr/>
        </p:nvGrpSpPr>
        <p:grpSpPr>
          <a:xfrm>
            <a:off x="1084825" y="1403975"/>
            <a:ext cx="506100" cy="3200700"/>
            <a:chOff x="1084825" y="1403975"/>
            <a:chExt cx="506100" cy="3200700"/>
          </a:xfrm>
        </p:grpSpPr>
        <p:sp>
          <p:nvSpPr>
            <p:cNvPr id="801" name="Google Shape;801;p38"/>
            <p:cNvSpPr txBox="1"/>
            <p:nvPr/>
          </p:nvSpPr>
          <p:spPr>
            <a:xfrm>
              <a:off x="1084825" y="3650375"/>
              <a:ext cx="506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02" name="Google Shape;802;p38"/>
            <p:cNvCxnSpPr/>
            <p:nvPr/>
          </p:nvCxnSpPr>
          <p:spPr>
            <a:xfrm>
              <a:off x="1337875" y="1403975"/>
              <a:ext cx="0" cy="2255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3" name="Google Shape;803;p38"/>
          <p:cNvSpPr txBox="1">
            <a:spLocks noGrp="1"/>
          </p:cNvSpPr>
          <p:nvPr>
            <p:ph type="title" idx="2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333,000.000</a:t>
            </a:r>
            <a:endParaRPr/>
          </a:p>
        </p:txBody>
      </p:sp>
      <p:sp>
        <p:nvSpPr>
          <p:cNvPr id="804" name="Google Shape;804;p3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Earths fit in the Sun’s mass &gt;</a:t>
            </a:r>
            <a:endParaRPr/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 idx="4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8302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Distance between the Moon and the Earth &gt;</a:t>
            </a:r>
            <a:endParaRPr/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‘Picture’</a:t>
            </a:r>
            <a:r>
              <a:rPr lang="en"/>
              <a:t> Is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Worth a Thousand Words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5" name="Google Shape;815;p39"/>
          <p:cNvSpPr txBox="1"/>
          <p:nvPr/>
        </p:nvSpPr>
        <p:spPr>
          <a:xfrm>
            <a:off x="710125" y="2395800"/>
            <a:ext cx="5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16" name="Google Shape;816;p39"/>
          <p:cNvCxnSpPr>
            <a:endCxn id="815" idx="0"/>
          </p:cNvCxnSpPr>
          <p:nvPr/>
        </p:nvCxnSpPr>
        <p:spPr>
          <a:xfrm>
            <a:off x="963175" y="1954200"/>
            <a:ext cx="0" cy="441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Awesome</a:t>
            </a:r>
            <a:r>
              <a:rPr lang="en" sz="5000"/>
              <a:t> </a:t>
            </a:r>
            <a:r>
              <a:rPr lang="en" sz="5000">
                <a:solidFill>
                  <a:schemeClr val="accent6"/>
                </a:solidFill>
              </a:rPr>
              <a:t>{</a:t>
            </a:r>
            <a:r>
              <a:rPr lang="en" sz="2800">
                <a:solidFill>
                  <a:schemeClr val="accent3"/>
                </a:solidFill>
              </a:rPr>
              <a:t> </a:t>
            </a:r>
            <a:r>
              <a:rPr lang="en" sz="6000">
                <a:solidFill>
                  <a:schemeClr val="accent2"/>
                </a:solidFill>
              </a:rPr>
              <a:t>Words;</a:t>
            </a:r>
            <a:r>
              <a:rPr lang="en" sz="5000">
                <a:solidFill>
                  <a:schemeClr val="accent2"/>
                </a:solidFill>
              </a:rPr>
              <a:t> 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2544750" y="341543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endCxn id="824" idx="0"/>
          </p:cNvCxnSpPr>
          <p:nvPr/>
        </p:nvCxnSpPr>
        <p:spPr>
          <a:xfrm>
            <a:off x="2797800" y="2876338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</a:t>
            </a:r>
            <a:r>
              <a:rPr lang="en">
                <a:solidFill>
                  <a:schemeClr val="accent2"/>
                </a:solidFill>
              </a:rPr>
              <a:t>‘This ?’</a:t>
            </a:r>
            <a:r>
              <a:rPr lang="en"/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2" name="Google Shape;832;p4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33" name="Google Shape;833;p4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34" name="Google Shape;834;p4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835" name="Google Shape;835;p4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700" y="1368438"/>
            <a:ext cx="3109674" cy="24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1"/>
          <p:cNvSpPr txBox="1"/>
          <p:nvPr/>
        </p:nvSpPr>
        <p:spPr>
          <a:xfrm>
            <a:off x="5199275" y="1629175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Mercury is the smallest planet of the Solar System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7" name="Google Shape;837;p41"/>
          <p:cNvSpPr txBox="1"/>
          <p:nvPr/>
        </p:nvSpPr>
        <p:spPr>
          <a:xfrm>
            <a:off x="5199150" y="2261971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 and high temperatures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8" name="Google Shape;838;p41"/>
          <p:cNvSpPr txBox="1"/>
          <p:nvPr/>
        </p:nvSpPr>
        <p:spPr>
          <a:xfrm>
            <a:off x="5199150" y="2894778"/>
            <a:ext cx="32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Despite being red, Mars is actually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9" name="Google Shape;839;p41"/>
          <p:cNvSpPr txBox="1"/>
          <p:nvPr/>
        </p:nvSpPr>
        <p:spPr>
          <a:xfrm>
            <a:off x="4278550" y="1717825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36.00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41"/>
          <p:cNvSpPr txBox="1"/>
          <p:nvPr/>
        </p:nvSpPr>
        <p:spPr>
          <a:xfrm>
            <a:off x="3458575" y="2350621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25.00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2488953" y="2983428"/>
            <a:ext cx="7374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12.00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42" name="Google Shape;842;p41"/>
          <p:cNvCxnSpPr>
            <a:stCxn id="836" idx="1"/>
            <a:endCxn id="839" idx="3"/>
          </p:cNvCxnSpPr>
          <p:nvPr/>
        </p:nvCxnSpPr>
        <p:spPr>
          <a:xfrm rot="10800000">
            <a:off x="5015975" y="1921375"/>
            <a:ext cx="183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41"/>
          <p:cNvCxnSpPr>
            <a:stCxn id="837" idx="1"/>
            <a:endCxn id="840" idx="3"/>
          </p:cNvCxnSpPr>
          <p:nvPr/>
        </p:nvCxnSpPr>
        <p:spPr>
          <a:xfrm rot="10800000">
            <a:off x="4195950" y="2554171"/>
            <a:ext cx="100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41"/>
          <p:cNvCxnSpPr>
            <a:stCxn id="838" idx="1"/>
            <a:endCxn id="841" idx="3"/>
          </p:cNvCxnSpPr>
          <p:nvPr/>
        </p:nvCxnSpPr>
        <p:spPr>
          <a:xfrm rot="10800000">
            <a:off x="3226350" y="3186978"/>
            <a:ext cx="1972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41"/>
          <p:cNvSpPr txBox="1"/>
          <p:nvPr/>
        </p:nvSpPr>
        <p:spPr>
          <a:xfrm>
            <a:off x="1603900" y="4071850"/>
            <a:ext cx="68298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Follow the link in the graph to modify its data and then paste the new one here.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47" name="Google Shape;847;p41"/>
          <p:cNvCxnSpPr/>
          <p:nvPr/>
        </p:nvCxnSpPr>
        <p:spPr>
          <a:xfrm>
            <a:off x="1337875" y="1152525"/>
            <a:ext cx="0" cy="2781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</a:t>
            </a:r>
            <a:r>
              <a:rPr lang="en">
                <a:solidFill>
                  <a:schemeClr val="accent2"/>
                </a:solidFill>
              </a:rPr>
              <a:t> ‘Picture’ </a:t>
            </a:r>
            <a:r>
              <a:rPr lang="en">
                <a:solidFill>
                  <a:schemeClr val="lt1"/>
                </a:solidFill>
              </a:rPr>
              <a:t>Always Reinforces The Concept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Images reveal large amounts of data, so remember: use an image instead of a long text. Your audience will appreciate it &gt;</a:t>
            </a:r>
            <a:endParaRPr/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 rotWithShape="1">
          <a:blip r:embed="rId3">
            <a:alphaModFix/>
          </a:blip>
          <a:srcRect l="24205" r="17482"/>
          <a:stretch/>
        </p:blipFill>
        <p:spPr>
          <a:xfrm>
            <a:off x="5575225" y="937613"/>
            <a:ext cx="2858650" cy="326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42"/>
          <p:cNvGrpSpPr/>
          <p:nvPr/>
        </p:nvGrpSpPr>
        <p:grpSpPr>
          <a:xfrm>
            <a:off x="1084825" y="2556550"/>
            <a:ext cx="506100" cy="2013475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66" name="Google Shape;866;p43"/>
          <p:cNvSpPr txBox="1">
            <a:spLocks noGrp="1"/>
          </p:cNvSpPr>
          <p:nvPr>
            <p:ph type="title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150,005,630 </a:t>
            </a:r>
            <a:r>
              <a:rPr lang="en" sz="6000">
                <a:solidFill>
                  <a:schemeClr val="accent6"/>
                </a:solidFill>
              </a:rPr>
              <a:t>{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867" name="Google Shape;867;p43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Big numbers catch your audience’s attention &gt;</a:t>
            </a:r>
            <a:endParaRPr/>
          </a:p>
        </p:txBody>
      </p:sp>
      <p:sp>
        <p:nvSpPr>
          <p:cNvPr id="868" name="Google Shape;868;p4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70" name="Google Shape;870;p43"/>
          <p:cNvGrpSpPr/>
          <p:nvPr/>
        </p:nvGrpSpPr>
        <p:grpSpPr>
          <a:xfrm>
            <a:off x="1084825" y="2250725"/>
            <a:ext cx="506100" cy="1952100"/>
            <a:chOff x="1084825" y="2250725"/>
            <a:chExt cx="506100" cy="1952100"/>
          </a:xfrm>
        </p:grpSpPr>
        <p:cxnSp>
          <p:nvCxnSpPr>
            <p:cNvPr id="871" name="Google Shape;871;p43"/>
            <p:cNvCxnSpPr>
              <a:endCxn id="872" idx="0"/>
            </p:cNvCxnSpPr>
            <p:nvPr/>
          </p:nvCxnSpPr>
          <p:spPr>
            <a:xfrm>
              <a:off x="1337875" y="2250725"/>
              <a:ext cx="0" cy="843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2" name="Google Shape;872;p43"/>
            <p:cNvSpPr txBox="1"/>
            <p:nvPr/>
          </p:nvSpPr>
          <p:spPr>
            <a:xfrm>
              <a:off x="1084825" y="3094625"/>
              <a:ext cx="506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6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— Someone </a:t>
            </a:r>
            <a:r>
              <a:rPr lang="en">
                <a:solidFill>
                  <a:schemeClr val="accent2"/>
                </a:solidFill>
              </a:rPr>
              <a:t>‘Famous’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“This is a quote, words full of wisdom that someone important said and can make the reader get inspired.” &gt;</a:t>
            </a: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hello1.json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6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{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18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19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1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Мартин Божилов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22" name="Google Shape;461;p27"/>
          <p:cNvSpPr txBox="1">
            <a:spLocks/>
          </p:cNvSpPr>
          <p:nvPr/>
        </p:nvSpPr>
        <p:spPr>
          <a:xfrm>
            <a:off x="2118071" y="2718239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fav-programming-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“</a:t>
            </a:r>
            <a:r>
              <a:rPr lang="en-US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Go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pic>
        <p:nvPicPr>
          <p:cNvPr id="24" name="Картина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46804" y="1568522"/>
            <a:ext cx="2545638" cy="1697093"/>
          </a:xfrm>
          <a:prstGeom prst="rect">
            <a:avLst/>
          </a:prstGeom>
        </p:spPr>
      </p:pic>
      <p:sp>
        <p:nvSpPr>
          <p:cNvPr id="45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img1.png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47" name="Картина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1274">
            <a:off x="8433671" y="4684825"/>
            <a:ext cx="788862" cy="7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</a:t>
            </a:r>
            <a:r>
              <a:rPr lang="en">
                <a:solidFill>
                  <a:schemeClr val="accent2"/>
                </a:solidFill>
              </a:rPr>
              <a:t>‘Concepts’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87" name="Google Shape;887;p45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8" name="Google Shape;888;p45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90" name="Google Shape;890;p45"/>
          <p:cNvGrpSpPr/>
          <p:nvPr/>
        </p:nvGrpSpPr>
        <p:grpSpPr>
          <a:xfrm>
            <a:off x="4299686" y="1531640"/>
            <a:ext cx="4052518" cy="2060409"/>
            <a:chOff x="4329899" y="1362969"/>
            <a:chExt cx="4456744" cy="2265929"/>
          </a:xfrm>
        </p:grpSpPr>
        <p:sp>
          <p:nvSpPr>
            <p:cNvPr id="891" name="Google Shape;891;p45"/>
            <p:cNvSpPr/>
            <p:nvPr/>
          </p:nvSpPr>
          <p:spPr>
            <a:xfrm>
              <a:off x="8082739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8082739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8082739" y="316808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8130258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8130258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8177651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8177651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8177651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8225185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8225185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8225185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225185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8225185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321126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832112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8321126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8321126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8321126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8369159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8369159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8369159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8177651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8130258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8082739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7892744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7892744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7940153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7940153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7940153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7987672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7987672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7987672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7987672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8035206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803520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803520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803520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803520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8652803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8462824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8462824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8510342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8415165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8320237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8082739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8225185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8225185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8177651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8177651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813025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8130258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8605269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8557751" y="3453120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8557751" y="340558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8510342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8225185" y="345312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8272719" y="335806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8272719" y="3310658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8272719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8272719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8272719" y="316808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8272719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8272719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8225185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8225185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8225185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8177651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8177651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8177651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8177651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8130258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8130258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8130258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8130258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8082739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8082739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8082739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8035206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8035206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7987672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987672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7940153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7940153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7940153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7892744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892744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892744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7845226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784522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784522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784522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990130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990130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6990130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694259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6942596" y="3120679"/>
              <a:ext cx="38881" cy="3320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694259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6895062" y="269307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689506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6657689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657689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657689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6657689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657689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657689" y="269307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657689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657689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657689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6657689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6657689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6657689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6657689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6657689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6657689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6657689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670508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6705082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670508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670508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670508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670508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670508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6705082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6705082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6705082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6705082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6705082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6705082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675261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6752616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6752616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6752616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6752616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6752616" y="269307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6752616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6752616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6752616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6752616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752616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752616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6800150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6800150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6800150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6800150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6847668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6847668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6847668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6847668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6847591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6800150" y="278800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6800150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6800150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6800150" y="2930574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6800150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6800150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6752616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675261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6705082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6705082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6705082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6705082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6657689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6420050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6420050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6420050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6420050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6420050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6420050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6420050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6230071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6230071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6230071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6277605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6277605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6277605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6277605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6277605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324998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6324998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6324998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6324998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6324998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6324998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6324998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637253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637253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637253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6372532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637253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637253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37253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637253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6420050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6467584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6467584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6467584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6467584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6467584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6467584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6467584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6515103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6515103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6515103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651510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6515103" y="259802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6515103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6515103" y="2693076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6515103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6562636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6562636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6562636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6562636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6562636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6562636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562636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562636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562636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6562636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6610155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6610155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6610155" y="3120679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6610155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6610155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6610155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610155" y="2930574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610155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6610155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6610077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6610155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6610155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610155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6610155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6610155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6610155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562636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515103" y="2503096"/>
              <a:ext cx="38804" cy="33191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467584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6990130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6990130" y="269307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6990130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942596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6942596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6942596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6942596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6942596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6895062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6895062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689506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6895062" y="259802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6895062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6847668" y="3073036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6847668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6847668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6847668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684766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6847668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684766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6847668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6800150" y="312067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6800150" y="3073036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6800150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6800150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6752616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6752616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6752616" y="316808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6752616" y="312067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675261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6705082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670508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670508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6657689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6657689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6657689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6610155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6610155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6610155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6610155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6562636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6562636" y="316808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6562636" y="312067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6562636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6562636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6562636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6562636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6562636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6515103" y="3073036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6515103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6515103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6515103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6515025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6515103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6467491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6467584" y="274047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6467584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6420050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6420050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6420050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6372532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6372532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637253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6324998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6324998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6324998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6324998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6277605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6277605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6277605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627760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6230071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6230071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6230071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6230071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6182552" y="264554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6182552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6182552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6182552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618255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6800150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6135018" y="141048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6087625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689506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689506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689506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6895062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689506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689506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689506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6657689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6657689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6467584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651510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651510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656263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6610155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6610155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6657689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6657689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670508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670508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670508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670508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675261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675261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6752616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675261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675261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675261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6800150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6800150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6800150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6800150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6800150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6800150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6800150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684766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684766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684766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684766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684766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684766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684766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684766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689506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694259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694259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694259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6942596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694259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694259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694259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694259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6942596" y="1695519"/>
              <a:ext cx="38881" cy="3320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689506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684766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684766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6800150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680015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680015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6800150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675261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675261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6752616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6752616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752616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6752616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670508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670508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670508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670508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670508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6705082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6705082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6705082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6657689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6657689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657689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6657689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657689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665768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665768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665768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665768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6610155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6610155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6610155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6610155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6610155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6610155" y="1695519"/>
              <a:ext cx="38772" cy="3320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610155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6610155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6610155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6610155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656263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6562636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656263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6562636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656263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56263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56263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656263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656263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562636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6562636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651510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651510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6515103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6515103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6515103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651510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6515103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6515103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651510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6467584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6467584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6467584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6467584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6467584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6420050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6420050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6420050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6420050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6420050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6372532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637253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637253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637253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637253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37253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637253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6324998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6324998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6324998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6324998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6324998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324998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6324998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27760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627760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627760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27760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230071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135018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08762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608762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6040091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04009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604009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604009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604009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04009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599257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599257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599257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599257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599257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599257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5992573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5945039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94503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594503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594503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5945039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945039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594503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5945039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589752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589752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5897520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5897520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5897520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5897520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897520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5897520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585011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585011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5850111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585011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585011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585011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585011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5850111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5802593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5802593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580259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580259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580259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580259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580259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580259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5802593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5755059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5755059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5755059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5755059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5755059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5755059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5755059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5755059" y="1458021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5755059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5755059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5707541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5707541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5707541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570754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5707541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707541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5707541" y="1505414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5707541" y="145802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5707541" y="141048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707541" y="1362969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566013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566013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566013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5660131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5660131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566013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5660131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5660131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5660131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5612613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5612613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5612613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5612613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5564954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5564954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5564954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5517421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5517421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5897520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5897520" y="2930574"/>
              <a:ext cx="38881" cy="33238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5897520" y="2883056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5850111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5849986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5850111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5850111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5850111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5850111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5802593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5802593" y="3073036"/>
              <a:ext cx="38913" cy="3334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5802593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5802593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5802593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802593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5755059" y="3168088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755059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755059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5755059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5755059" y="2977983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5755059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5755059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755059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5707541" y="3263140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5707541" y="321560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5707541" y="3168088"/>
              <a:ext cx="38788" cy="33347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5707541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5707541" y="3073036"/>
              <a:ext cx="38913" cy="3334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5707541" y="302550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5707541" y="2977983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5707541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5707541" y="288305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5707541" y="2835522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5707541" y="2788004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5660131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5660131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5660131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5660131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5660007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5660007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5660007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5660131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5660131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5660007" y="2930574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5660007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5660007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5660007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5660007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5612613" y="340558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5612613" y="3358068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5612613" y="3310658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5612613" y="3263140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5612613" y="321560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5612473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5612613" y="312067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5612473" y="3073036"/>
              <a:ext cx="39053" cy="33347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5612613" y="302550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5612613" y="2977983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5612613" y="2930574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5612613" y="288305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5612613" y="2835522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5612520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5612520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5612613" y="269307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5612613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5564954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5564954" y="340558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564954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5564954" y="3310658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5564954" y="326314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5564954" y="321560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5564954" y="3168088"/>
              <a:ext cx="38804" cy="3334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5564954" y="312067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5564954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5564954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5564954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5564954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5564954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5564954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5564954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5564954" y="2740470"/>
              <a:ext cx="38928" cy="33363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5564954" y="2693076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556495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556495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556495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5517421" y="359556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5517421" y="345312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5517421" y="340558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5517421" y="3358068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5517421" y="3310658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517421" y="3263140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5517421" y="321560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5517421" y="3168088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5517421" y="3120679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5517421" y="3073036"/>
              <a:ext cx="38928" cy="3334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5517421" y="302550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5517421" y="2977983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5517421" y="2930574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5517421" y="288305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5517421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517421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5517421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5517421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551742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551742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551742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5517421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551742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551742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5517421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5517421" y="1362969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5470027" y="359556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5470027" y="3548172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5470027" y="350063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5470027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5470027" y="340558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5470027" y="3358068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5470027" y="331065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5470027" y="302550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5470027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5470027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5470027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5469933" y="2835522"/>
              <a:ext cx="38897" cy="33269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5469933" y="2788004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5469933" y="2740470"/>
              <a:ext cx="38897" cy="33331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5470027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5470027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5470027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5470027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5470027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5470027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5470027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5470027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547002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547002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5470027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547002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5470027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5470027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5422493" y="3548172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5422493" y="3500638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5422493" y="3453120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5422493" y="2977983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5422493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422493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5422493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5422415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422415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5422493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542249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5422493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5422493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422493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542249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542249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542249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542249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5422493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5422493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542249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5422493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5422493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5422493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5"/>
            <p:cNvSpPr/>
            <p:nvPr/>
          </p:nvSpPr>
          <p:spPr>
            <a:xfrm>
              <a:off x="542249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5422493" y="1362969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5374975" y="2930574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5374975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5374975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5374975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5374975" y="274047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5374975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5374975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5374975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5374975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5374975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537497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>
              <a:off x="5374975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5"/>
            <p:cNvSpPr/>
            <p:nvPr/>
          </p:nvSpPr>
          <p:spPr>
            <a:xfrm>
              <a:off x="5374975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5"/>
            <p:cNvSpPr/>
            <p:nvPr/>
          </p:nvSpPr>
          <p:spPr>
            <a:xfrm>
              <a:off x="5374975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>
              <a:off x="5374975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5374975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5374975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5374975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5327441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5327441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5327441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5327441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5327441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5327441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5327441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532744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532744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532744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532744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532744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532744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532744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532744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5327441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5327441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5327441" y="141048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5280047" y="269307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5280047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5280047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5280047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5280047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5280047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5280047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5280047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5280047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5280047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5280047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5280047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528004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528004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5280047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5280047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5232513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5232513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5232513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5232513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5232513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5232513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5232513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5232513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5232513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5232513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5232513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5232513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5232513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5232513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5232513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5232513" y="141048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5184995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184995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518499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5184995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5184995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518499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518499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518499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518499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518499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518499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518499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518499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518499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518499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5184995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5184995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5184995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5137461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5137461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5137461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5137461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5137461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513746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513746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5137461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513746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5137461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5137461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5137461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513746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5137461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513746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5137461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5089943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5089943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5089943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5089943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5089943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5089943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5089943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5089943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5089943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5089943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5089943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5089943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5089943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089943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5089943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5089943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5089943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5089943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5089943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5042534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5042534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5042534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5042534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504253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504253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504253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5042534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504253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504253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504253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504253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5042534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504253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504253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504253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504253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504253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4995015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4995015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4995015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4995015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4995015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4995015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499501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499501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499501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499501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499501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499501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499501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499501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4995015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4995015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4995015" y="145802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4947481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4947481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4947481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4947481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4947481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4947481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4947481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4947481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4947481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4947481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4947481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4947481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4947481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4947481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4947481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4947481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4947481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4947481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4899963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4899963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899963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4899963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4899963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4899963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4899963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4899963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4899963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4899963" y="1885499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899963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4899963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4899963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4899963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899963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4852429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4852429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4852429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852429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4852429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4852429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4852429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4852429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4852429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4852429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4852429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485242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4852429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4852429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4852429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805035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4805035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805035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4805035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4805035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4805035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4805035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4805035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4805035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4757502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4757502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4757502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4757502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4757502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475750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475750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4709983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4709983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4709983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709983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709983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709983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662449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662449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662449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66244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614931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4614931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614931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614931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4567397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4567397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5"/>
            <p:cNvSpPr/>
            <p:nvPr/>
          </p:nvSpPr>
          <p:spPr>
            <a:xfrm>
              <a:off x="456739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456739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5"/>
            <p:cNvSpPr/>
            <p:nvPr/>
          </p:nvSpPr>
          <p:spPr>
            <a:xfrm>
              <a:off x="4519879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4519879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4519879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5"/>
            <p:cNvSpPr/>
            <p:nvPr/>
          </p:nvSpPr>
          <p:spPr>
            <a:xfrm>
              <a:off x="4519879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4472345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5"/>
            <p:cNvSpPr/>
            <p:nvPr/>
          </p:nvSpPr>
          <p:spPr>
            <a:xfrm>
              <a:off x="4472345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5"/>
            <p:cNvSpPr/>
            <p:nvPr/>
          </p:nvSpPr>
          <p:spPr>
            <a:xfrm>
              <a:off x="4472345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5"/>
            <p:cNvSpPr/>
            <p:nvPr/>
          </p:nvSpPr>
          <p:spPr>
            <a:xfrm>
              <a:off x="447234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5"/>
            <p:cNvSpPr/>
            <p:nvPr/>
          </p:nvSpPr>
          <p:spPr>
            <a:xfrm>
              <a:off x="4424951" y="1885499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4424951" y="1837965"/>
              <a:ext cx="38881" cy="33238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5"/>
            <p:cNvSpPr/>
            <p:nvPr/>
          </p:nvSpPr>
          <p:spPr>
            <a:xfrm>
              <a:off x="4424951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5"/>
            <p:cNvSpPr/>
            <p:nvPr/>
          </p:nvSpPr>
          <p:spPr>
            <a:xfrm>
              <a:off x="4424951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4424951" y="1695519"/>
              <a:ext cx="38881" cy="33222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4377417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4377417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4377417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4377417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437741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4377417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5"/>
            <p:cNvSpPr/>
            <p:nvPr/>
          </p:nvSpPr>
          <p:spPr>
            <a:xfrm>
              <a:off x="4329899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5"/>
            <p:cNvSpPr/>
            <p:nvPr/>
          </p:nvSpPr>
          <p:spPr>
            <a:xfrm>
              <a:off x="4329899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4329899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432989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6942596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694259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6990130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990130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7037648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6990130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7370089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7370089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7370089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7370089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7370089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7370089" y="1885499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7370089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7370089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7370089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7370089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7370089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7370089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7370089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7370089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7132576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7132576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7132576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7132576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7132576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7132576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7132576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7132576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7132576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7132576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7132576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713257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6895062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689506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895062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6895062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6942596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694259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6990130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6990130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6990130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6990130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6990130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6990130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6990130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6990130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6990130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6990130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6990130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6990130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703764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703764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703764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703764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703764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703764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703764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703764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703764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703764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703764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703764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7085182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708518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708518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708518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7085182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708518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708518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708518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708518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708518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708518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708518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7132576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7132576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7180110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7180110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7180110" y="174291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7180110" y="1790446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7180110" y="183798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7180110" y="1885499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7180110" y="1932892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7180110" y="1980426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7180110" y="2027960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7180110" y="2075478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7180110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7180110" y="2170531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7180110" y="2218065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7180110" y="2265583"/>
              <a:ext cx="38913" cy="33238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722762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722762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722762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722762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722762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7227628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722762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722762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722762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722762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7227628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722762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722762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722762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722762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7275162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727516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727516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727516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7275162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727516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727516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727516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727516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727516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727516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727516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7275162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727516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7322680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7322680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7322680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7322680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7322680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7322680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7322680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7322680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7322680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7322680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7322680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7322680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7322680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7322680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7370089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7370089" y="236051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741760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741760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7417608" y="169551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741760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741760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5"/>
            <p:cNvSpPr/>
            <p:nvPr/>
          </p:nvSpPr>
          <p:spPr>
            <a:xfrm>
              <a:off x="741760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5"/>
            <p:cNvSpPr/>
            <p:nvPr/>
          </p:nvSpPr>
          <p:spPr>
            <a:xfrm>
              <a:off x="7417608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741760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7417608" y="198042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741760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741760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7417608" y="212301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7417608" y="2170531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741760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7417608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741760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741760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7417608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7465142" y="155293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746514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746514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7465142" y="169551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746514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746514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7465142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7465142" y="1885499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7465142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7465142" y="198042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746514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7465142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7465142" y="212301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7465142" y="2170531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7465142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7465142" y="226558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746514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7465142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7512660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7512660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7512660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7512660" y="1695519"/>
              <a:ext cx="38897" cy="33207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7512660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7512660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7512660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7512660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7512660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7512660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7512660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7512660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7512660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7512660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7512660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7512660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7512660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7560194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7560194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7560194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7560194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560194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7560194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7560194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7560194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7560194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7560194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7560194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7560194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7560194" y="2123012"/>
              <a:ext cx="39006" cy="33316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7560194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7560194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7560194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7560194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7560194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7607712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7607712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760771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760771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760771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813025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813025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8177651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8177651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8225185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8225185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8225185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8272719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8272719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8320237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8605269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8367771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8415165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8462824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855775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851034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8462824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8415165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8367771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8320237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8320237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8272719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822518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8177651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8130258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7845226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7845226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7892744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789274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89274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89274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789274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789274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7892744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789274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789274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7940153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7940153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7940153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7940153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7940153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7940153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7940153" y="1885499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7940153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7987672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7987672" y="164800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7987672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7987672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7987672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7987672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7987672" y="1885499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7987672" y="1932892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803520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803520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803520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8082739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8082739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8082739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808273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803520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803520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8035206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8035206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803520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803520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7987672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7940153" y="1980426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7940153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789274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760771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7607712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7607712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7607712" y="1885499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7607712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7607712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7607712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7607712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7607712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7607712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7607712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7607712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7607712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7607712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7607712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7655246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7655246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7655246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7655246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7655246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7655246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7655246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7655246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7655246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7655246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7655246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7655246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7655246" y="2075478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7655246" y="212301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7655246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5"/>
            <p:cNvSpPr/>
            <p:nvPr/>
          </p:nvSpPr>
          <p:spPr>
            <a:xfrm>
              <a:off x="7655246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7655246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7655246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7655246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7655246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7655246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7702764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7702764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7702764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7702764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7702764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7702764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7702764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7702764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7702764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7702764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770276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5"/>
            <p:cNvSpPr/>
            <p:nvPr/>
          </p:nvSpPr>
          <p:spPr>
            <a:xfrm>
              <a:off x="7702764" y="2123012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770276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5"/>
            <p:cNvSpPr/>
            <p:nvPr/>
          </p:nvSpPr>
          <p:spPr>
            <a:xfrm>
              <a:off x="770276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5"/>
            <p:cNvSpPr/>
            <p:nvPr/>
          </p:nvSpPr>
          <p:spPr>
            <a:xfrm>
              <a:off x="7702764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5"/>
            <p:cNvSpPr/>
            <p:nvPr/>
          </p:nvSpPr>
          <p:spPr>
            <a:xfrm>
              <a:off x="7702764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7702764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5"/>
            <p:cNvSpPr/>
            <p:nvPr/>
          </p:nvSpPr>
          <p:spPr>
            <a:xfrm>
              <a:off x="775029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5"/>
            <p:cNvSpPr/>
            <p:nvPr/>
          </p:nvSpPr>
          <p:spPr>
            <a:xfrm>
              <a:off x="775029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7750298" y="1695519"/>
              <a:ext cx="38757" cy="3320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5"/>
            <p:cNvSpPr/>
            <p:nvPr/>
          </p:nvSpPr>
          <p:spPr>
            <a:xfrm>
              <a:off x="775029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5"/>
            <p:cNvSpPr/>
            <p:nvPr/>
          </p:nvSpPr>
          <p:spPr>
            <a:xfrm>
              <a:off x="775029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7750298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5"/>
            <p:cNvSpPr/>
            <p:nvPr/>
          </p:nvSpPr>
          <p:spPr>
            <a:xfrm>
              <a:off x="775029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5"/>
            <p:cNvSpPr/>
            <p:nvPr/>
          </p:nvSpPr>
          <p:spPr>
            <a:xfrm>
              <a:off x="775029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5"/>
            <p:cNvSpPr/>
            <p:nvPr/>
          </p:nvSpPr>
          <p:spPr>
            <a:xfrm>
              <a:off x="7750298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5"/>
            <p:cNvSpPr/>
            <p:nvPr/>
          </p:nvSpPr>
          <p:spPr>
            <a:xfrm>
              <a:off x="7750298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5"/>
            <p:cNvSpPr/>
            <p:nvPr/>
          </p:nvSpPr>
          <p:spPr>
            <a:xfrm>
              <a:off x="7750298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5"/>
            <p:cNvSpPr/>
            <p:nvPr/>
          </p:nvSpPr>
          <p:spPr>
            <a:xfrm>
              <a:off x="775029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5"/>
            <p:cNvSpPr/>
            <p:nvPr/>
          </p:nvSpPr>
          <p:spPr>
            <a:xfrm>
              <a:off x="775029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7750174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775029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7750174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5"/>
            <p:cNvSpPr/>
            <p:nvPr/>
          </p:nvSpPr>
          <p:spPr>
            <a:xfrm>
              <a:off x="779783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5"/>
            <p:cNvSpPr/>
            <p:nvPr/>
          </p:nvSpPr>
          <p:spPr>
            <a:xfrm>
              <a:off x="7797832" y="1648001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5"/>
            <p:cNvSpPr/>
            <p:nvPr/>
          </p:nvSpPr>
          <p:spPr>
            <a:xfrm>
              <a:off x="7797832" y="1695519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5"/>
            <p:cNvSpPr/>
            <p:nvPr/>
          </p:nvSpPr>
          <p:spPr>
            <a:xfrm>
              <a:off x="7797832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7797832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7797832" y="1837965"/>
              <a:ext cx="38757" cy="33238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7797832" y="1885499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7797832" y="1932892"/>
              <a:ext cx="38788" cy="33363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7797832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7845226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7845226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7845226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7845226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7845226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7845226" y="183798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7845226" y="1885499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7845226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7845226" y="1980426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7845226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7797832" y="202796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7797832" y="2075478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7797832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7797832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779769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797832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797692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797832" y="2218065"/>
              <a:ext cx="38757" cy="33222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75029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70276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655246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607712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7560194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7512660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7940153" y="283552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7940153" y="2788004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7987672" y="269307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7987672" y="2645542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7892744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7892744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845226" y="283552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845226" y="278800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845226" y="274047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797739" y="2835522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797739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940153" y="2930574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892744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5"/>
            <p:cNvSpPr/>
            <p:nvPr/>
          </p:nvSpPr>
          <p:spPr>
            <a:xfrm>
              <a:off x="7845226" y="2930574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5"/>
            <p:cNvSpPr/>
            <p:nvPr/>
          </p:nvSpPr>
          <p:spPr>
            <a:xfrm>
              <a:off x="7797692" y="2930574"/>
              <a:ext cx="38897" cy="33238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5"/>
            <p:cNvSpPr/>
            <p:nvPr/>
          </p:nvSpPr>
          <p:spPr>
            <a:xfrm>
              <a:off x="7750298" y="2930574"/>
              <a:ext cx="38757" cy="33238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5"/>
            <p:cNvSpPr/>
            <p:nvPr/>
          </p:nvSpPr>
          <p:spPr>
            <a:xfrm>
              <a:off x="7750298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7702764" y="288305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7702686" y="2835522"/>
              <a:ext cx="38881" cy="3326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7655153" y="2835522"/>
              <a:ext cx="38881" cy="3326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7655153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7607634" y="2788004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7607634" y="2740470"/>
              <a:ext cx="38881" cy="33363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7702686" y="2740470"/>
              <a:ext cx="38881" cy="33331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7655246" y="269307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5"/>
            <p:cNvSpPr/>
            <p:nvPr/>
          </p:nvSpPr>
          <p:spPr>
            <a:xfrm>
              <a:off x="7607712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5"/>
            <p:cNvSpPr/>
            <p:nvPr/>
          </p:nvSpPr>
          <p:spPr>
            <a:xfrm>
              <a:off x="8747731" y="164800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5"/>
            <p:cNvSpPr/>
            <p:nvPr/>
          </p:nvSpPr>
          <p:spPr>
            <a:xfrm>
              <a:off x="8700322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5"/>
            <p:cNvSpPr/>
            <p:nvPr/>
          </p:nvSpPr>
          <p:spPr>
            <a:xfrm>
              <a:off x="870032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5"/>
            <p:cNvSpPr/>
            <p:nvPr/>
          </p:nvSpPr>
          <p:spPr>
            <a:xfrm>
              <a:off x="8652803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5"/>
            <p:cNvSpPr/>
            <p:nvPr/>
          </p:nvSpPr>
          <p:spPr>
            <a:xfrm>
              <a:off x="8652803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5"/>
            <p:cNvSpPr/>
            <p:nvPr/>
          </p:nvSpPr>
          <p:spPr>
            <a:xfrm>
              <a:off x="8605269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5"/>
            <p:cNvSpPr/>
            <p:nvPr/>
          </p:nvSpPr>
          <p:spPr>
            <a:xfrm>
              <a:off x="8605269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5"/>
            <p:cNvSpPr/>
            <p:nvPr/>
          </p:nvSpPr>
          <p:spPr>
            <a:xfrm>
              <a:off x="8557751" y="1695519"/>
              <a:ext cx="38913" cy="3320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5"/>
            <p:cNvSpPr/>
            <p:nvPr/>
          </p:nvSpPr>
          <p:spPr>
            <a:xfrm>
              <a:off x="8557751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5"/>
            <p:cNvSpPr/>
            <p:nvPr/>
          </p:nvSpPr>
          <p:spPr>
            <a:xfrm>
              <a:off x="8510342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5"/>
            <p:cNvSpPr/>
            <p:nvPr/>
          </p:nvSpPr>
          <p:spPr>
            <a:xfrm>
              <a:off x="8510342" y="1695519"/>
              <a:ext cx="38804" cy="3320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5"/>
            <p:cNvSpPr/>
            <p:nvPr/>
          </p:nvSpPr>
          <p:spPr>
            <a:xfrm>
              <a:off x="8510342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5"/>
            <p:cNvSpPr/>
            <p:nvPr/>
          </p:nvSpPr>
          <p:spPr>
            <a:xfrm>
              <a:off x="8510342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5"/>
            <p:cNvSpPr/>
            <p:nvPr/>
          </p:nvSpPr>
          <p:spPr>
            <a:xfrm>
              <a:off x="8462824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5"/>
            <p:cNvSpPr/>
            <p:nvPr/>
          </p:nvSpPr>
          <p:spPr>
            <a:xfrm>
              <a:off x="8462824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5"/>
            <p:cNvSpPr/>
            <p:nvPr/>
          </p:nvSpPr>
          <p:spPr>
            <a:xfrm>
              <a:off x="8462824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5"/>
            <p:cNvSpPr/>
            <p:nvPr/>
          </p:nvSpPr>
          <p:spPr>
            <a:xfrm>
              <a:off x="8462824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5"/>
            <p:cNvSpPr/>
            <p:nvPr/>
          </p:nvSpPr>
          <p:spPr>
            <a:xfrm>
              <a:off x="8415165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5"/>
            <p:cNvSpPr/>
            <p:nvPr/>
          </p:nvSpPr>
          <p:spPr>
            <a:xfrm>
              <a:off x="8415165" y="1790446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5"/>
            <p:cNvSpPr/>
            <p:nvPr/>
          </p:nvSpPr>
          <p:spPr>
            <a:xfrm>
              <a:off x="8415165" y="1695519"/>
              <a:ext cx="38928" cy="3320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5"/>
            <p:cNvSpPr/>
            <p:nvPr/>
          </p:nvSpPr>
          <p:spPr>
            <a:xfrm>
              <a:off x="8415165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5"/>
            <p:cNvSpPr/>
            <p:nvPr/>
          </p:nvSpPr>
          <p:spPr>
            <a:xfrm>
              <a:off x="8367771" y="1885499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5"/>
            <p:cNvSpPr/>
            <p:nvPr/>
          </p:nvSpPr>
          <p:spPr>
            <a:xfrm>
              <a:off x="8367771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5"/>
            <p:cNvSpPr/>
            <p:nvPr/>
          </p:nvSpPr>
          <p:spPr>
            <a:xfrm>
              <a:off x="8367771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5"/>
            <p:cNvSpPr/>
            <p:nvPr/>
          </p:nvSpPr>
          <p:spPr>
            <a:xfrm>
              <a:off x="8367771" y="1695519"/>
              <a:ext cx="38788" cy="3320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5"/>
            <p:cNvSpPr/>
            <p:nvPr/>
          </p:nvSpPr>
          <p:spPr>
            <a:xfrm>
              <a:off x="8367771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8320237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8320237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8272719" y="174291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8272719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8272719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8225185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8225185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8177651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8177651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8177651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8177651" y="183798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8177651" y="174291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8177651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8177651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813025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813025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8130258" y="1932892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8130258" y="1885499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5"/>
            <p:cNvSpPr/>
            <p:nvPr/>
          </p:nvSpPr>
          <p:spPr>
            <a:xfrm>
              <a:off x="8130258" y="1790446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5"/>
            <p:cNvSpPr/>
            <p:nvPr/>
          </p:nvSpPr>
          <p:spPr>
            <a:xfrm>
              <a:off x="8130258" y="174291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813025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8082739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8082739" y="2218065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8082739" y="1980426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8082739" y="1932892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8082739" y="1885499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8082739" y="1837980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8082739" y="1790446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8082739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5"/>
            <p:cNvSpPr/>
            <p:nvPr/>
          </p:nvSpPr>
          <p:spPr>
            <a:xfrm>
              <a:off x="8035206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8035206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8035206" y="2027960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/>
            <p:cNvSpPr/>
            <p:nvPr/>
          </p:nvSpPr>
          <p:spPr>
            <a:xfrm>
              <a:off x="8035206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/>
            <p:cNvSpPr/>
            <p:nvPr/>
          </p:nvSpPr>
          <p:spPr>
            <a:xfrm>
              <a:off x="7987672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/>
            <p:cNvSpPr/>
            <p:nvPr/>
          </p:nvSpPr>
          <p:spPr>
            <a:xfrm>
              <a:off x="7987672" y="2123012"/>
              <a:ext cx="39022" cy="33316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7987672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/>
            <p:cNvSpPr/>
            <p:nvPr/>
          </p:nvSpPr>
          <p:spPr>
            <a:xfrm>
              <a:off x="7987672" y="2027960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/>
            <p:cNvSpPr/>
            <p:nvPr/>
          </p:nvSpPr>
          <p:spPr>
            <a:xfrm>
              <a:off x="7987672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7940153" y="2075478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/>
            <p:cNvSpPr/>
            <p:nvPr/>
          </p:nvSpPr>
          <p:spPr>
            <a:xfrm>
              <a:off x="7940153" y="1552933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7892744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/>
            <p:cNvSpPr/>
            <p:nvPr/>
          </p:nvSpPr>
          <p:spPr>
            <a:xfrm>
              <a:off x="7892744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/>
            <p:cNvSpPr/>
            <p:nvPr/>
          </p:nvSpPr>
          <p:spPr>
            <a:xfrm>
              <a:off x="7892744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/>
            <p:cNvSpPr/>
            <p:nvPr/>
          </p:nvSpPr>
          <p:spPr>
            <a:xfrm>
              <a:off x="7892744" y="2075478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/>
            <p:cNvSpPr/>
            <p:nvPr/>
          </p:nvSpPr>
          <p:spPr>
            <a:xfrm>
              <a:off x="7892744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5"/>
            <p:cNvSpPr/>
            <p:nvPr/>
          </p:nvSpPr>
          <p:spPr>
            <a:xfrm>
              <a:off x="7845226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5"/>
            <p:cNvSpPr/>
            <p:nvPr/>
          </p:nvSpPr>
          <p:spPr>
            <a:xfrm>
              <a:off x="7845226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/>
            <p:cNvSpPr/>
            <p:nvPr/>
          </p:nvSpPr>
          <p:spPr>
            <a:xfrm>
              <a:off x="7845226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/>
            <p:cNvSpPr/>
            <p:nvPr/>
          </p:nvSpPr>
          <p:spPr>
            <a:xfrm>
              <a:off x="7845226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/>
            <p:cNvSpPr/>
            <p:nvPr/>
          </p:nvSpPr>
          <p:spPr>
            <a:xfrm>
              <a:off x="7845226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784522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7845226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779783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7797832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7797739" y="1458021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7750298" y="2645542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7750298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/>
            <p:cNvSpPr/>
            <p:nvPr/>
          </p:nvSpPr>
          <p:spPr>
            <a:xfrm>
              <a:off x="775029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/>
            <p:cNvSpPr/>
            <p:nvPr/>
          </p:nvSpPr>
          <p:spPr>
            <a:xfrm>
              <a:off x="775029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/>
            <p:cNvSpPr/>
            <p:nvPr/>
          </p:nvSpPr>
          <p:spPr>
            <a:xfrm>
              <a:off x="775029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/>
            <p:cNvSpPr/>
            <p:nvPr/>
          </p:nvSpPr>
          <p:spPr>
            <a:xfrm>
              <a:off x="7750205" y="1458021"/>
              <a:ext cx="38897" cy="33316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7702764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7702764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7702764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7702764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5"/>
            <p:cNvSpPr/>
            <p:nvPr/>
          </p:nvSpPr>
          <p:spPr>
            <a:xfrm>
              <a:off x="7702764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5"/>
            <p:cNvSpPr/>
            <p:nvPr/>
          </p:nvSpPr>
          <p:spPr>
            <a:xfrm>
              <a:off x="7702686" y="1458021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5"/>
            <p:cNvSpPr/>
            <p:nvPr/>
          </p:nvSpPr>
          <p:spPr>
            <a:xfrm>
              <a:off x="7655246" y="2598024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5"/>
            <p:cNvSpPr/>
            <p:nvPr/>
          </p:nvSpPr>
          <p:spPr>
            <a:xfrm>
              <a:off x="7655246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5"/>
            <p:cNvSpPr/>
            <p:nvPr/>
          </p:nvSpPr>
          <p:spPr>
            <a:xfrm>
              <a:off x="7655153" y="1458021"/>
              <a:ext cx="38881" cy="33253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7607712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7607712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5"/>
            <p:cNvSpPr/>
            <p:nvPr/>
          </p:nvSpPr>
          <p:spPr>
            <a:xfrm>
              <a:off x="7607634" y="1458021"/>
              <a:ext cx="38881" cy="33253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5"/>
            <p:cNvSpPr/>
            <p:nvPr/>
          </p:nvSpPr>
          <p:spPr>
            <a:xfrm>
              <a:off x="7560194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7560194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7560194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7560194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7512660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7512660" y="1505414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746514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746514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746514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7417608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7417608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7417608" y="155293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7370089" y="2645542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7370089" y="2598024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7370089" y="255049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7370089" y="2503096"/>
              <a:ext cx="38913" cy="33222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7370089" y="2455563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7370089" y="2408044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7370089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7370089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7322680" y="2598024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7322680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7322680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7322680" y="2455563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7322680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7322680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7322680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727516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7275162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727516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727516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7275162" y="1552933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727516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722762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7227628" y="1600467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722762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7227628" y="145802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7180110" y="2360510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7180110" y="2312992"/>
              <a:ext cx="38913" cy="33316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7180110" y="1600467"/>
              <a:ext cx="38913" cy="3326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7180110" y="1552933"/>
              <a:ext cx="38913" cy="33331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7180110" y="1458021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7180110" y="1362969"/>
              <a:ext cx="38913" cy="33253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713257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7132576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7132576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7132576" y="1600467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7132576" y="1458021"/>
              <a:ext cx="38928" cy="33253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7085182" y="2503096"/>
              <a:ext cx="38788" cy="33222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7085182" y="2455563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7085182" y="2408044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7085182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7085182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7085182" y="160046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7085182" y="1505414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7085182" y="1362969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7037648" y="255049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7037648" y="2503096"/>
              <a:ext cx="38804" cy="33222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7037648" y="2408044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703764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703764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7037648" y="1648001"/>
              <a:ext cx="38804" cy="33253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7037648" y="1552933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7037648" y="1505414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6990130" y="255049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6990130" y="2360510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6990130" y="2312992"/>
              <a:ext cx="38788" cy="33316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6990130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6990130" y="1648001"/>
              <a:ext cx="38788" cy="33253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6990130" y="1410487"/>
              <a:ext cx="38788" cy="3326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6942596" y="255049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6942596" y="2503096"/>
              <a:ext cx="38928" cy="33222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6942596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5"/>
            <p:cNvSpPr/>
            <p:nvPr/>
          </p:nvSpPr>
          <p:spPr>
            <a:xfrm>
              <a:off x="6942596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6942596" y="2265583"/>
              <a:ext cx="38928" cy="33238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6942596" y="2218065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6895062" y="2455563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6895062" y="2408044"/>
              <a:ext cx="38928" cy="3326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6895062" y="2360510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6895062" y="2312992"/>
              <a:ext cx="38928" cy="33316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6847668" y="2360510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6847668" y="2312992"/>
              <a:ext cx="38804" cy="33316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6847668" y="2265583"/>
              <a:ext cx="38804" cy="33238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6847668" y="2218065"/>
              <a:ext cx="38804" cy="3326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6847668" y="2170531"/>
              <a:ext cx="38804" cy="33331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6847668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6800150" y="2265583"/>
              <a:ext cx="38788" cy="33238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6800150" y="2170531"/>
              <a:ext cx="38788" cy="33331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6800150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6752616" y="2170531"/>
              <a:ext cx="38928" cy="33331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6752616" y="2123012"/>
              <a:ext cx="38881" cy="33316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3" name="Google Shape;2463;p45"/>
          <p:cNvSpPr txBox="1"/>
          <p:nvPr/>
        </p:nvSpPr>
        <p:spPr>
          <a:xfrm>
            <a:off x="1679433" y="1667388"/>
            <a:ext cx="22785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and the smallest one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4" name="Google Shape;2464;p45"/>
          <p:cNvSpPr txBox="1"/>
          <p:nvPr/>
        </p:nvSpPr>
        <p:spPr>
          <a:xfrm>
            <a:off x="18949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5" name="Google Shape;2465;p45"/>
          <p:cNvSpPr/>
          <p:nvPr/>
        </p:nvSpPr>
        <p:spPr>
          <a:xfrm>
            <a:off x="1784213" y="3242188"/>
            <a:ext cx="110700" cy="11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45"/>
          <p:cNvSpPr txBox="1"/>
          <p:nvPr/>
        </p:nvSpPr>
        <p:spPr>
          <a:xfrm>
            <a:off x="28747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Ceres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7" name="Google Shape;2467;p45"/>
          <p:cNvSpPr/>
          <p:nvPr/>
        </p:nvSpPr>
        <p:spPr>
          <a:xfrm>
            <a:off x="2764013" y="3242188"/>
            <a:ext cx="110700" cy="1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45"/>
          <p:cNvSpPr txBox="1"/>
          <p:nvPr/>
        </p:nvSpPr>
        <p:spPr>
          <a:xfrm>
            <a:off x="3854513" y="3118863"/>
            <a:ext cx="8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9" name="Google Shape;2469;p45"/>
          <p:cNvSpPr/>
          <p:nvPr/>
        </p:nvSpPr>
        <p:spPr>
          <a:xfrm>
            <a:off x="3743813" y="3242188"/>
            <a:ext cx="110700" cy="110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45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71" name="Google Shape;2471;p4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72" name="Google Shape;2472;p45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of </a:t>
            </a:r>
            <a:r>
              <a:rPr lang="en">
                <a:solidFill>
                  <a:schemeClr val="accent2"/>
                </a:solidFill>
              </a:rPr>
              <a:t>‘September’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78" name="Google Shape;2478;p46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479" name="Google Shape;2479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480" name="Google Shape;2480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aphicFrame>
        <p:nvGraphicFramePr>
          <p:cNvPr id="2481" name="Google Shape;2481;p46"/>
          <p:cNvGraphicFramePr/>
          <p:nvPr/>
        </p:nvGraphicFramePr>
        <p:xfrm>
          <a:off x="1681025" y="1353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{8A401B9D-EAE8-4E67-B10C-777569974757}</a:tableStyleId>
              </a:tblPr>
              <a:tblGrid>
                <a:gridCol w="431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319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03</a:t>
                      </a:r>
                      <a:endParaRPr>
                        <a:solidFill>
                          <a:schemeClr val="accen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06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08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>
                        <a:solidFill>
                          <a:schemeClr val="l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>
                        <a:solidFill>
                          <a:schemeClr val="dk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>
                        <a:solidFill>
                          <a:schemeClr val="accent2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7C3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82" name="Google Shape;2482;p46"/>
          <p:cNvCxnSpPr/>
          <p:nvPr/>
        </p:nvCxnSpPr>
        <p:spPr>
          <a:xfrm>
            <a:off x="2722925" y="2180172"/>
            <a:ext cx="570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3" name="Google Shape;2483;p46"/>
          <p:cNvCxnSpPr/>
          <p:nvPr/>
        </p:nvCxnSpPr>
        <p:spPr>
          <a:xfrm>
            <a:off x="1771675" y="2572467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4" name="Google Shape;2484;p46"/>
          <p:cNvCxnSpPr/>
          <p:nvPr/>
        </p:nvCxnSpPr>
        <p:spPr>
          <a:xfrm>
            <a:off x="1771675" y="2964761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5" name="Google Shape;2485;p46"/>
          <p:cNvCxnSpPr/>
          <p:nvPr/>
        </p:nvCxnSpPr>
        <p:spPr>
          <a:xfrm>
            <a:off x="1771675" y="3357056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6" name="Google Shape;2486;p46"/>
          <p:cNvSpPr txBox="1"/>
          <p:nvPr/>
        </p:nvSpPr>
        <p:spPr>
          <a:xfrm>
            <a:off x="5018825" y="1868375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 is the smallest planet</a:t>
            </a:r>
            <a:endParaRPr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7" name="Google Shape;2487;p46"/>
          <p:cNvSpPr txBox="1"/>
          <p:nvPr/>
        </p:nvSpPr>
        <p:spPr>
          <a:xfrm>
            <a:off x="5018825" y="2260669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8" name="Google Shape;2488;p46"/>
          <p:cNvSpPr txBox="1"/>
          <p:nvPr/>
        </p:nvSpPr>
        <p:spPr>
          <a:xfrm>
            <a:off x="5018825" y="2652964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The Earth is the third planet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9" name="Google Shape;2489;p46"/>
          <p:cNvSpPr txBox="1"/>
          <p:nvPr/>
        </p:nvSpPr>
        <p:spPr>
          <a:xfrm>
            <a:off x="5018825" y="3045258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Mars is actually a cold place</a:t>
            </a:r>
            <a:endParaRPr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90" name="Google Shape;2490;p46"/>
          <p:cNvCxnSpPr/>
          <p:nvPr/>
        </p:nvCxnSpPr>
        <p:spPr>
          <a:xfrm>
            <a:off x="1771675" y="3749350"/>
            <a:ext cx="666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1" name="Google Shape;2491;p46"/>
          <p:cNvSpPr txBox="1"/>
          <p:nvPr/>
        </p:nvSpPr>
        <p:spPr>
          <a:xfrm>
            <a:off x="5018825" y="3437553"/>
            <a:ext cx="3413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492" name="Google Shape;2492;p4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493" name="Google Shape;2493;p4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494" name="Google Shape;2494;p4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4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For </a:t>
            </a:r>
            <a:r>
              <a:rPr lang="en">
                <a:solidFill>
                  <a:schemeClr val="accent2"/>
                </a:solidFill>
              </a:rPr>
              <a:t>‘Beginners’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00" name="Google Shape;2500;p4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closest planet to the Sun</a:t>
            </a:r>
            <a:endParaRPr/>
          </a:p>
        </p:txBody>
      </p:sp>
      <p:sp>
        <p:nvSpPr>
          <p:cNvPr id="2501" name="Google Shape;2501;p4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02" name="Google Shape;2502;p4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2503" name="Google Shape;2503;p4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04" name="Google Shape;2504;p4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505" name="Google Shape;2505;p4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06" name="Google Shape;2506;p4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2507" name="Google Shape;2507;p4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08" name="Google Shape;2508;p4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509" name="Google Shape;2509;p4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510" name="Google Shape;2510;p4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Earth</a:t>
            </a:r>
            <a:endParaRPr/>
          </a:p>
        </p:txBody>
      </p:sp>
      <p:sp>
        <p:nvSpPr>
          <p:cNvPr id="2511" name="Google Shape;2511;p4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12" name="Google Shape;2512;p4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13" name="Google Shape;2513;p4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14" name="Google Shape;2514;p4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15" name="Google Shape;2515;p4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16" name="Google Shape;2516;p4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17" name="Google Shape;2517;p4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48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Desktop </a:t>
            </a:r>
            <a:r>
              <a:rPr lang="en">
                <a:solidFill>
                  <a:schemeClr val="accent2"/>
                </a:solidFill>
              </a:rPr>
              <a:t>Software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3" name="Google Shape;2523;p48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2524" name="Google Shape;252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25" name="Google Shape;252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526" name="Google Shape;2526;p48"/>
          <p:cNvPicPr preferRelativeResize="0"/>
          <p:nvPr/>
        </p:nvPicPr>
        <p:blipFill rotWithShape="1">
          <a:blip r:embed="rId3">
            <a:alphaModFix/>
          </a:blip>
          <a:srcRect l="1295" r="1305"/>
          <a:stretch/>
        </p:blipFill>
        <p:spPr>
          <a:xfrm>
            <a:off x="5147992" y="1304555"/>
            <a:ext cx="3131950" cy="180873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527" name="Google Shape;2527;p48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2528" name="Google Shape;2528;p48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29" name="Google Shape;2529;p48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0" name="Google Shape;2530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31" name="Google Shape;2531;p48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2532" name="Google Shape;2532;p48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2533" name="Google Shape;2533;p48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2534" name="Google Shape;2534;p48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2535" name="Google Shape;2535;p48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536" name="Google Shape;2536;p48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2537" name="Google Shape;2537;p48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2538" name="Google Shape;2538;p48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2539" name="Google Shape;2539;p48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9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Thanks;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45" name="Google Shape;2545;p49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youremail@freepik.com 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+91  620 421 838 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yourcompany.com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46" name="Google Shape;2546;p49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‘Do you have any questions?’</a:t>
            </a:r>
            <a:endParaRPr/>
          </a:p>
        </p:txBody>
      </p:sp>
      <p:sp>
        <p:nvSpPr>
          <p:cNvPr id="2547" name="Google Shape;2547;p49"/>
          <p:cNvSpPr txBox="1"/>
          <p:nvPr/>
        </p:nvSpPr>
        <p:spPr>
          <a:xfrm>
            <a:off x="2912425" y="3781775"/>
            <a:ext cx="4418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Please keep this slide for attribution &gt; </a:t>
            </a:r>
            <a:endParaRPr sz="1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8" name="Google Shape;2548;p49"/>
          <p:cNvGrpSpPr/>
          <p:nvPr/>
        </p:nvGrpSpPr>
        <p:grpSpPr>
          <a:xfrm>
            <a:off x="2584287" y="2579158"/>
            <a:ext cx="375421" cy="353610"/>
            <a:chOff x="4248762" y="2749595"/>
            <a:chExt cx="375421" cy="353610"/>
          </a:xfrm>
        </p:grpSpPr>
        <p:sp>
          <p:nvSpPr>
            <p:cNvPr id="2549" name="Google Shape;2549;p49"/>
            <p:cNvSpPr/>
            <p:nvPr/>
          </p:nvSpPr>
          <p:spPr>
            <a:xfrm>
              <a:off x="4262244" y="2755191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4321847" y="2829656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4248762" y="2749595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2" name="Google Shape;2552;p49"/>
          <p:cNvGrpSpPr/>
          <p:nvPr/>
        </p:nvGrpSpPr>
        <p:grpSpPr>
          <a:xfrm>
            <a:off x="3654268" y="2579159"/>
            <a:ext cx="372558" cy="353610"/>
            <a:chOff x="5318743" y="2749597"/>
            <a:chExt cx="372558" cy="353610"/>
          </a:xfrm>
        </p:grpSpPr>
        <p:sp>
          <p:nvSpPr>
            <p:cNvPr id="2553" name="Google Shape;2553;p49"/>
            <p:cNvSpPr/>
            <p:nvPr/>
          </p:nvSpPr>
          <p:spPr>
            <a:xfrm>
              <a:off x="5343105" y="2755166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5404556" y="2816617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5558951" y="2844441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5318743" y="2749597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5411825" y="2823750"/>
              <a:ext cx="205800" cy="205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5404556" y="2816617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5451171" y="2868568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5558951" y="2844441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1" name="Google Shape;2561;p49"/>
          <p:cNvGrpSpPr/>
          <p:nvPr/>
        </p:nvGrpSpPr>
        <p:grpSpPr>
          <a:xfrm>
            <a:off x="3120755" y="2565609"/>
            <a:ext cx="372480" cy="353610"/>
            <a:chOff x="4785230" y="2736047"/>
            <a:chExt cx="372480" cy="353610"/>
          </a:xfrm>
        </p:grpSpPr>
        <p:sp>
          <p:nvSpPr>
            <p:cNvPr id="2562" name="Google Shape;2562;p49"/>
            <p:cNvSpPr/>
            <p:nvPr/>
          </p:nvSpPr>
          <p:spPr>
            <a:xfrm>
              <a:off x="4809513" y="2741616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4891006" y="2882738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4875988" y="2815639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4965470" y="2882633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4785230" y="2736047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4885774" y="2877506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4868934" y="2810485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4960239" y="2877506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0" name="Google Shape;2570;p4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71" name="Google Shape;2571;p4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572" name="Google Shape;2572;p4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2573" name="Google Shape;2573;p49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74" name="Google Shape;2574;p4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75" name="Google Shape;2575;p49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5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>
                <a:solidFill>
                  <a:schemeClr val="accent2"/>
                </a:solidFill>
              </a:rPr>
              <a:t>‘Design’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581" name="Google Shape;2581;p50"/>
          <p:cNvGrpSpPr/>
          <p:nvPr/>
        </p:nvGrpSpPr>
        <p:grpSpPr>
          <a:xfrm>
            <a:off x="1685093" y="1326590"/>
            <a:ext cx="365763" cy="309009"/>
            <a:chOff x="1200313" y="1357500"/>
            <a:chExt cx="531400" cy="448750"/>
          </a:xfrm>
        </p:grpSpPr>
        <p:sp>
          <p:nvSpPr>
            <p:cNvPr id="2582" name="Google Shape;2582;p50"/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4" name="Google Shape;2594;p50"/>
          <p:cNvGrpSpPr/>
          <p:nvPr/>
        </p:nvGrpSpPr>
        <p:grpSpPr>
          <a:xfrm>
            <a:off x="2398845" y="1298213"/>
            <a:ext cx="365741" cy="365763"/>
            <a:chOff x="1776263" y="1291425"/>
            <a:chExt cx="431400" cy="431375"/>
          </a:xfrm>
        </p:grpSpPr>
        <p:sp>
          <p:nvSpPr>
            <p:cNvPr id="2595" name="Google Shape;2595;p50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2607;p50"/>
          <p:cNvGrpSpPr/>
          <p:nvPr/>
        </p:nvGrpSpPr>
        <p:grpSpPr>
          <a:xfrm>
            <a:off x="3118490" y="1320720"/>
            <a:ext cx="365731" cy="320750"/>
            <a:chOff x="2363663" y="1358025"/>
            <a:chExt cx="595750" cy="525475"/>
          </a:xfrm>
        </p:grpSpPr>
        <p:sp>
          <p:nvSpPr>
            <p:cNvPr id="2608" name="Google Shape;2608;p50"/>
            <p:cNvSpPr/>
            <p:nvPr/>
          </p:nvSpPr>
          <p:spPr>
            <a:xfrm>
              <a:off x="2380188" y="1552125"/>
              <a:ext cx="562700" cy="320000"/>
            </a:xfrm>
            <a:custGeom>
              <a:avLst/>
              <a:gdLst/>
              <a:ahLst/>
              <a:cxnLst/>
              <a:rect l="l" t="t" r="r" b="b"/>
              <a:pathLst>
                <a:path w="22508" h="12800" extrusionOk="0">
                  <a:moveTo>
                    <a:pt x="11263" y="1"/>
                  </a:moveTo>
                  <a:cubicBezTo>
                    <a:pt x="5196" y="1"/>
                    <a:pt x="0" y="6410"/>
                    <a:pt x="0" y="6410"/>
                  </a:cubicBezTo>
                  <a:cubicBezTo>
                    <a:pt x="0" y="6410"/>
                    <a:pt x="5196" y="12800"/>
                    <a:pt x="11263" y="12800"/>
                  </a:cubicBezTo>
                  <a:cubicBezTo>
                    <a:pt x="17312" y="12800"/>
                    <a:pt x="22508" y="6410"/>
                    <a:pt x="22508" y="6410"/>
                  </a:cubicBezTo>
                  <a:cubicBezTo>
                    <a:pt x="22508" y="6410"/>
                    <a:pt x="17312" y="1"/>
                    <a:pt x="1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2538038" y="1597650"/>
              <a:ext cx="245100" cy="228975"/>
            </a:xfrm>
            <a:custGeom>
              <a:avLst/>
              <a:gdLst/>
              <a:ahLst/>
              <a:cxnLst/>
              <a:rect l="l" t="t" r="r" b="b"/>
              <a:pathLst>
                <a:path w="9804" h="9159" extrusionOk="0">
                  <a:moveTo>
                    <a:pt x="4930" y="0"/>
                  </a:moveTo>
                  <a:cubicBezTo>
                    <a:pt x="4934" y="0"/>
                    <a:pt x="4937" y="0"/>
                    <a:pt x="4940" y="0"/>
                  </a:cubicBezTo>
                  <a:lnTo>
                    <a:pt x="4940" y="0"/>
                  </a:lnTo>
                  <a:cubicBezTo>
                    <a:pt x="4943" y="0"/>
                    <a:pt x="4946" y="0"/>
                    <a:pt x="4949" y="0"/>
                  </a:cubicBezTo>
                  <a:close/>
                  <a:moveTo>
                    <a:pt x="4940" y="0"/>
                  </a:moveTo>
                  <a:cubicBezTo>
                    <a:pt x="2138" y="6"/>
                    <a:pt x="1" y="2506"/>
                    <a:pt x="418" y="5271"/>
                  </a:cubicBezTo>
                  <a:cubicBezTo>
                    <a:pt x="764" y="7555"/>
                    <a:pt x="2745" y="9158"/>
                    <a:pt x="4938" y="9158"/>
                  </a:cubicBezTo>
                  <a:cubicBezTo>
                    <a:pt x="5386" y="9158"/>
                    <a:pt x="5842" y="9091"/>
                    <a:pt x="6296" y="8950"/>
                  </a:cubicBezTo>
                  <a:cubicBezTo>
                    <a:pt x="8457" y="8286"/>
                    <a:pt x="9803" y="6125"/>
                    <a:pt x="9462" y="3887"/>
                  </a:cubicBezTo>
                  <a:cubicBezTo>
                    <a:pt x="9121" y="1653"/>
                    <a:pt x="7211" y="5"/>
                    <a:pt x="4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2603938" y="1677750"/>
              <a:ext cx="115200" cy="91525"/>
            </a:xfrm>
            <a:custGeom>
              <a:avLst/>
              <a:gdLst/>
              <a:ahLst/>
              <a:cxnLst/>
              <a:rect l="l" t="t" r="r" b="b"/>
              <a:pathLst>
                <a:path w="4608" h="3661" extrusionOk="0">
                  <a:moveTo>
                    <a:pt x="1122" y="0"/>
                  </a:moveTo>
                  <a:cubicBezTo>
                    <a:pt x="494" y="0"/>
                    <a:pt x="0" y="505"/>
                    <a:pt x="19" y="1138"/>
                  </a:cubicBezTo>
                  <a:cubicBezTo>
                    <a:pt x="19" y="1992"/>
                    <a:pt x="948" y="2560"/>
                    <a:pt x="2313" y="3660"/>
                  </a:cubicBezTo>
                  <a:cubicBezTo>
                    <a:pt x="3641" y="2579"/>
                    <a:pt x="4589" y="2011"/>
                    <a:pt x="4589" y="1138"/>
                  </a:cubicBezTo>
                  <a:cubicBezTo>
                    <a:pt x="4607" y="505"/>
                    <a:pt x="4096" y="0"/>
                    <a:pt x="3485" y="0"/>
                  </a:cubicBezTo>
                  <a:cubicBezTo>
                    <a:pt x="3474" y="0"/>
                    <a:pt x="3462" y="0"/>
                    <a:pt x="3451" y="1"/>
                  </a:cubicBezTo>
                  <a:cubicBezTo>
                    <a:pt x="2579" y="1"/>
                    <a:pt x="2313" y="911"/>
                    <a:pt x="2313" y="911"/>
                  </a:cubicBezTo>
                  <a:cubicBezTo>
                    <a:pt x="2313" y="911"/>
                    <a:pt x="2029" y="1"/>
                    <a:pt x="1157" y="1"/>
                  </a:cubicBezTo>
                  <a:cubicBezTo>
                    <a:pt x="1145" y="0"/>
                    <a:pt x="1134" y="0"/>
                    <a:pt x="1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2581163" y="1609050"/>
              <a:ext cx="27050" cy="22750"/>
            </a:xfrm>
            <a:custGeom>
              <a:avLst/>
              <a:gdLst/>
              <a:ahLst/>
              <a:cxnLst/>
              <a:rect l="l" t="t" r="r" b="b"/>
              <a:pathLst>
                <a:path w="1082" h="910" extrusionOk="0">
                  <a:moveTo>
                    <a:pt x="475" y="0"/>
                  </a:moveTo>
                  <a:cubicBezTo>
                    <a:pt x="239" y="0"/>
                    <a:pt x="20" y="183"/>
                    <a:pt x="20" y="454"/>
                  </a:cubicBezTo>
                  <a:cubicBezTo>
                    <a:pt x="1" y="720"/>
                    <a:pt x="209" y="909"/>
                    <a:pt x="475" y="909"/>
                  </a:cubicBezTo>
                  <a:cubicBezTo>
                    <a:pt x="873" y="909"/>
                    <a:pt x="1082" y="416"/>
                    <a:pt x="797" y="132"/>
                  </a:cubicBezTo>
                  <a:cubicBezTo>
                    <a:pt x="700" y="41"/>
                    <a:pt x="586" y="0"/>
                    <a:pt x="4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2529513" y="1586350"/>
              <a:ext cx="265950" cy="251650"/>
            </a:xfrm>
            <a:custGeom>
              <a:avLst/>
              <a:gdLst/>
              <a:ahLst/>
              <a:cxnLst/>
              <a:rect l="l" t="t" r="r" b="b"/>
              <a:pathLst>
                <a:path w="10638" h="10066" extrusionOk="0">
                  <a:moveTo>
                    <a:pt x="5293" y="1"/>
                  </a:moveTo>
                  <a:cubicBezTo>
                    <a:pt x="4893" y="1"/>
                    <a:pt x="4485" y="49"/>
                    <a:pt x="4077" y="149"/>
                  </a:cubicBezTo>
                  <a:cubicBezTo>
                    <a:pt x="3549" y="290"/>
                    <a:pt x="3691" y="1035"/>
                    <a:pt x="4184" y="1035"/>
                  </a:cubicBezTo>
                  <a:cubicBezTo>
                    <a:pt x="4222" y="1035"/>
                    <a:pt x="4262" y="1030"/>
                    <a:pt x="4304" y="1021"/>
                  </a:cubicBezTo>
                  <a:cubicBezTo>
                    <a:pt x="4627" y="945"/>
                    <a:pt x="4949" y="907"/>
                    <a:pt x="5290" y="907"/>
                  </a:cubicBezTo>
                  <a:cubicBezTo>
                    <a:pt x="7149" y="907"/>
                    <a:pt x="8779" y="2159"/>
                    <a:pt x="9253" y="3960"/>
                  </a:cubicBezTo>
                  <a:cubicBezTo>
                    <a:pt x="9727" y="5761"/>
                    <a:pt x="8950" y="7657"/>
                    <a:pt x="7338" y="8587"/>
                  </a:cubicBezTo>
                  <a:cubicBezTo>
                    <a:pt x="6645" y="8985"/>
                    <a:pt x="5937" y="9162"/>
                    <a:pt x="5258" y="9162"/>
                  </a:cubicBezTo>
                  <a:cubicBezTo>
                    <a:pt x="2356" y="9162"/>
                    <a:pt x="1" y="5925"/>
                    <a:pt x="1707" y="2974"/>
                  </a:cubicBezTo>
                  <a:cubicBezTo>
                    <a:pt x="1941" y="2597"/>
                    <a:pt x="1622" y="2255"/>
                    <a:pt x="1307" y="2255"/>
                  </a:cubicBezTo>
                  <a:cubicBezTo>
                    <a:pt x="1162" y="2255"/>
                    <a:pt x="1019" y="2327"/>
                    <a:pt x="929" y="2500"/>
                  </a:cubicBezTo>
                  <a:cubicBezTo>
                    <a:pt x="702" y="2898"/>
                    <a:pt x="512" y="3334"/>
                    <a:pt x="398" y="3770"/>
                  </a:cubicBezTo>
                  <a:cubicBezTo>
                    <a:pt x="303" y="4188"/>
                    <a:pt x="247" y="4605"/>
                    <a:pt x="247" y="5022"/>
                  </a:cubicBezTo>
                  <a:cubicBezTo>
                    <a:pt x="247" y="7809"/>
                    <a:pt x="2503" y="10066"/>
                    <a:pt x="5290" y="10066"/>
                  </a:cubicBezTo>
                  <a:cubicBezTo>
                    <a:pt x="8305" y="10066"/>
                    <a:pt x="10637" y="7430"/>
                    <a:pt x="10277" y="4415"/>
                  </a:cubicBezTo>
                  <a:cubicBezTo>
                    <a:pt x="9967" y="1835"/>
                    <a:pt x="7773" y="1"/>
                    <a:pt x="5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2592538" y="1665900"/>
              <a:ext cx="137975" cy="115325"/>
            </a:xfrm>
            <a:custGeom>
              <a:avLst/>
              <a:gdLst/>
              <a:ahLst/>
              <a:cxnLst/>
              <a:rect l="l" t="t" r="r" b="b"/>
              <a:pathLst>
                <a:path w="5519" h="4613" extrusionOk="0">
                  <a:moveTo>
                    <a:pt x="3940" y="929"/>
                  </a:moveTo>
                  <a:cubicBezTo>
                    <a:pt x="4322" y="929"/>
                    <a:pt x="4609" y="1244"/>
                    <a:pt x="4609" y="1612"/>
                  </a:cubicBezTo>
                  <a:cubicBezTo>
                    <a:pt x="4609" y="1916"/>
                    <a:pt x="4400" y="2219"/>
                    <a:pt x="3907" y="2636"/>
                  </a:cubicBezTo>
                  <a:cubicBezTo>
                    <a:pt x="3680" y="2845"/>
                    <a:pt x="3395" y="3053"/>
                    <a:pt x="3073" y="3300"/>
                  </a:cubicBezTo>
                  <a:lnTo>
                    <a:pt x="2769" y="3546"/>
                  </a:lnTo>
                  <a:lnTo>
                    <a:pt x="2466" y="3300"/>
                  </a:lnTo>
                  <a:cubicBezTo>
                    <a:pt x="1461" y="2522"/>
                    <a:pt x="930" y="2105"/>
                    <a:pt x="930" y="1631"/>
                  </a:cubicBezTo>
                  <a:cubicBezTo>
                    <a:pt x="930" y="1236"/>
                    <a:pt x="1229" y="935"/>
                    <a:pt x="1622" y="930"/>
                  </a:cubicBezTo>
                  <a:lnTo>
                    <a:pt x="1622" y="930"/>
                  </a:lnTo>
                  <a:cubicBezTo>
                    <a:pt x="2127" y="936"/>
                    <a:pt x="2296" y="1461"/>
                    <a:pt x="2333" y="1517"/>
                  </a:cubicBezTo>
                  <a:cubicBezTo>
                    <a:pt x="2400" y="1736"/>
                    <a:pt x="2584" y="1845"/>
                    <a:pt x="2769" y="1845"/>
                  </a:cubicBezTo>
                  <a:cubicBezTo>
                    <a:pt x="2954" y="1845"/>
                    <a:pt x="3139" y="1736"/>
                    <a:pt x="3205" y="1517"/>
                  </a:cubicBezTo>
                  <a:cubicBezTo>
                    <a:pt x="3205" y="1517"/>
                    <a:pt x="3395" y="930"/>
                    <a:pt x="3907" y="930"/>
                  </a:cubicBezTo>
                  <a:cubicBezTo>
                    <a:pt x="3918" y="929"/>
                    <a:pt x="3929" y="929"/>
                    <a:pt x="3940" y="929"/>
                  </a:cubicBezTo>
                  <a:close/>
                  <a:moveTo>
                    <a:pt x="1613" y="1"/>
                  </a:moveTo>
                  <a:cubicBezTo>
                    <a:pt x="722" y="1"/>
                    <a:pt x="1" y="721"/>
                    <a:pt x="20" y="1612"/>
                  </a:cubicBezTo>
                  <a:cubicBezTo>
                    <a:pt x="20" y="2560"/>
                    <a:pt x="797" y="3167"/>
                    <a:pt x="1878" y="4020"/>
                  </a:cubicBezTo>
                  <a:lnTo>
                    <a:pt x="1878" y="4039"/>
                  </a:lnTo>
                  <a:lnTo>
                    <a:pt x="2466" y="4513"/>
                  </a:lnTo>
                  <a:cubicBezTo>
                    <a:pt x="2551" y="4580"/>
                    <a:pt x="2656" y="4613"/>
                    <a:pt x="2760" y="4613"/>
                  </a:cubicBezTo>
                  <a:cubicBezTo>
                    <a:pt x="2864" y="4613"/>
                    <a:pt x="2968" y="4580"/>
                    <a:pt x="3054" y="4513"/>
                  </a:cubicBezTo>
                  <a:lnTo>
                    <a:pt x="3642" y="4039"/>
                  </a:lnTo>
                  <a:cubicBezTo>
                    <a:pt x="3964" y="3774"/>
                    <a:pt x="4248" y="3565"/>
                    <a:pt x="4495" y="3319"/>
                  </a:cubicBezTo>
                  <a:cubicBezTo>
                    <a:pt x="5026" y="2883"/>
                    <a:pt x="5500" y="2352"/>
                    <a:pt x="5500" y="1612"/>
                  </a:cubicBezTo>
                  <a:cubicBezTo>
                    <a:pt x="5519" y="721"/>
                    <a:pt x="4779" y="1"/>
                    <a:pt x="3907" y="1"/>
                  </a:cubicBezTo>
                  <a:cubicBezTo>
                    <a:pt x="3471" y="1"/>
                    <a:pt x="3054" y="190"/>
                    <a:pt x="2750" y="513"/>
                  </a:cubicBezTo>
                  <a:cubicBezTo>
                    <a:pt x="2466" y="190"/>
                    <a:pt x="2049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2363663" y="1494300"/>
              <a:ext cx="595750" cy="160550"/>
            </a:xfrm>
            <a:custGeom>
              <a:avLst/>
              <a:gdLst/>
              <a:ahLst/>
              <a:cxnLst/>
              <a:rect l="l" t="t" r="r" b="b"/>
              <a:pathLst>
                <a:path w="23830" h="6422" extrusionOk="0">
                  <a:moveTo>
                    <a:pt x="11924" y="1"/>
                  </a:moveTo>
                  <a:cubicBezTo>
                    <a:pt x="6293" y="1"/>
                    <a:pt x="1628" y="4324"/>
                    <a:pt x="320" y="5632"/>
                  </a:cubicBezTo>
                  <a:cubicBezTo>
                    <a:pt x="1" y="5966"/>
                    <a:pt x="303" y="6422"/>
                    <a:pt x="659" y="6422"/>
                  </a:cubicBezTo>
                  <a:cubicBezTo>
                    <a:pt x="767" y="6422"/>
                    <a:pt x="881" y="6379"/>
                    <a:pt x="984" y="6277"/>
                  </a:cubicBezTo>
                  <a:cubicBezTo>
                    <a:pt x="2216" y="5025"/>
                    <a:pt x="6634" y="930"/>
                    <a:pt x="11924" y="930"/>
                  </a:cubicBezTo>
                  <a:cubicBezTo>
                    <a:pt x="17196" y="930"/>
                    <a:pt x="21614" y="5025"/>
                    <a:pt x="22846" y="6277"/>
                  </a:cubicBezTo>
                  <a:cubicBezTo>
                    <a:pt x="22948" y="6379"/>
                    <a:pt x="23062" y="6422"/>
                    <a:pt x="23171" y="6422"/>
                  </a:cubicBezTo>
                  <a:cubicBezTo>
                    <a:pt x="23526" y="6422"/>
                    <a:pt x="23829" y="5966"/>
                    <a:pt x="23510" y="5632"/>
                  </a:cubicBezTo>
                  <a:cubicBezTo>
                    <a:pt x="22201" y="4324"/>
                    <a:pt x="17537" y="1"/>
                    <a:pt x="11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2367863" y="1540275"/>
              <a:ext cx="587825" cy="343225"/>
            </a:xfrm>
            <a:custGeom>
              <a:avLst/>
              <a:gdLst/>
              <a:ahLst/>
              <a:cxnLst/>
              <a:rect l="l" t="t" r="r" b="b"/>
              <a:pathLst>
                <a:path w="23513" h="13729" extrusionOk="0">
                  <a:moveTo>
                    <a:pt x="11756" y="930"/>
                  </a:moveTo>
                  <a:cubicBezTo>
                    <a:pt x="14752" y="930"/>
                    <a:pt x="17540" y="2617"/>
                    <a:pt x="19360" y="4040"/>
                  </a:cubicBezTo>
                  <a:cubicBezTo>
                    <a:pt x="20460" y="4893"/>
                    <a:pt x="21465" y="5841"/>
                    <a:pt x="22394" y="6884"/>
                  </a:cubicBezTo>
                  <a:cubicBezTo>
                    <a:pt x="21465" y="7908"/>
                    <a:pt x="20460" y="8856"/>
                    <a:pt x="19360" y="9728"/>
                  </a:cubicBezTo>
                  <a:cubicBezTo>
                    <a:pt x="17540" y="11150"/>
                    <a:pt x="14752" y="12819"/>
                    <a:pt x="11756" y="12819"/>
                  </a:cubicBezTo>
                  <a:cubicBezTo>
                    <a:pt x="8760" y="12819"/>
                    <a:pt x="5954" y="11150"/>
                    <a:pt x="4134" y="9728"/>
                  </a:cubicBezTo>
                  <a:cubicBezTo>
                    <a:pt x="3034" y="8856"/>
                    <a:pt x="2010" y="7908"/>
                    <a:pt x="1081" y="6884"/>
                  </a:cubicBezTo>
                  <a:cubicBezTo>
                    <a:pt x="2010" y="5841"/>
                    <a:pt x="3034" y="4893"/>
                    <a:pt x="4134" y="4040"/>
                  </a:cubicBezTo>
                  <a:cubicBezTo>
                    <a:pt x="5954" y="2617"/>
                    <a:pt x="8741" y="930"/>
                    <a:pt x="11756" y="930"/>
                  </a:cubicBezTo>
                  <a:close/>
                  <a:moveTo>
                    <a:pt x="11756" y="1"/>
                  </a:moveTo>
                  <a:cubicBezTo>
                    <a:pt x="8779" y="1"/>
                    <a:pt x="5916" y="1461"/>
                    <a:pt x="3565" y="3319"/>
                  </a:cubicBezTo>
                  <a:cubicBezTo>
                    <a:pt x="2314" y="4286"/>
                    <a:pt x="1157" y="5386"/>
                    <a:pt x="133" y="6599"/>
                  </a:cubicBezTo>
                  <a:cubicBezTo>
                    <a:pt x="0" y="6770"/>
                    <a:pt x="0" y="6998"/>
                    <a:pt x="133" y="7168"/>
                  </a:cubicBezTo>
                  <a:cubicBezTo>
                    <a:pt x="1157" y="8382"/>
                    <a:pt x="2314" y="9463"/>
                    <a:pt x="3565" y="10430"/>
                  </a:cubicBezTo>
                  <a:cubicBezTo>
                    <a:pt x="5935" y="12269"/>
                    <a:pt x="8779" y="13729"/>
                    <a:pt x="11756" y="13729"/>
                  </a:cubicBezTo>
                  <a:cubicBezTo>
                    <a:pt x="14714" y="13729"/>
                    <a:pt x="17578" y="12288"/>
                    <a:pt x="19948" y="10430"/>
                  </a:cubicBezTo>
                  <a:cubicBezTo>
                    <a:pt x="21199" y="9463"/>
                    <a:pt x="22337" y="8363"/>
                    <a:pt x="23361" y="7149"/>
                  </a:cubicBezTo>
                  <a:cubicBezTo>
                    <a:pt x="23512" y="6979"/>
                    <a:pt x="23512" y="6751"/>
                    <a:pt x="23361" y="6580"/>
                  </a:cubicBezTo>
                  <a:cubicBezTo>
                    <a:pt x="22337" y="5367"/>
                    <a:pt x="21199" y="4286"/>
                    <a:pt x="19948" y="3319"/>
                  </a:cubicBezTo>
                  <a:cubicBezTo>
                    <a:pt x="17578" y="1461"/>
                    <a:pt x="14733" y="1"/>
                    <a:pt x="11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2649913" y="1358025"/>
              <a:ext cx="23250" cy="90800"/>
            </a:xfrm>
            <a:custGeom>
              <a:avLst/>
              <a:gdLst/>
              <a:ahLst/>
              <a:cxnLst/>
              <a:rect l="l" t="t" r="r" b="b"/>
              <a:pathLst>
                <a:path w="930" h="3632" extrusionOk="0">
                  <a:moveTo>
                    <a:pt x="458" y="0"/>
                  </a:moveTo>
                  <a:cubicBezTo>
                    <a:pt x="237" y="0"/>
                    <a:pt x="19" y="142"/>
                    <a:pt x="0" y="427"/>
                  </a:cubicBezTo>
                  <a:lnTo>
                    <a:pt x="0" y="3176"/>
                  </a:lnTo>
                  <a:cubicBezTo>
                    <a:pt x="0" y="3423"/>
                    <a:pt x="209" y="3631"/>
                    <a:pt x="474" y="3631"/>
                  </a:cubicBezTo>
                  <a:cubicBezTo>
                    <a:pt x="721" y="3631"/>
                    <a:pt x="929" y="3423"/>
                    <a:pt x="929" y="3176"/>
                  </a:cubicBezTo>
                  <a:lnTo>
                    <a:pt x="929" y="427"/>
                  </a:lnTo>
                  <a:cubicBezTo>
                    <a:pt x="901" y="142"/>
                    <a:pt x="678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2480313" y="1401750"/>
              <a:ext cx="65175" cy="83050"/>
            </a:xfrm>
            <a:custGeom>
              <a:avLst/>
              <a:gdLst/>
              <a:ahLst/>
              <a:cxnLst/>
              <a:rect l="l" t="t" r="r" b="b"/>
              <a:pathLst>
                <a:path w="2607" h="3322" extrusionOk="0">
                  <a:moveTo>
                    <a:pt x="626" y="0"/>
                  </a:moveTo>
                  <a:cubicBezTo>
                    <a:pt x="312" y="0"/>
                    <a:pt x="1" y="340"/>
                    <a:pt x="224" y="707"/>
                  </a:cubicBezTo>
                  <a:lnTo>
                    <a:pt x="1589" y="3077"/>
                  </a:lnTo>
                  <a:cubicBezTo>
                    <a:pt x="1684" y="3250"/>
                    <a:pt x="1830" y="3321"/>
                    <a:pt x="1975" y="3321"/>
                  </a:cubicBezTo>
                  <a:cubicBezTo>
                    <a:pt x="2292" y="3321"/>
                    <a:pt x="2606" y="2980"/>
                    <a:pt x="2385" y="2603"/>
                  </a:cubicBezTo>
                  <a:lnTo>
                    <a:pt x="1001" y="233"/>
                  </a:lnTo>
                  <a:cubicBezTo>
                    <a:pt x="907" y="68"/>
                    <a:pt x="766" y="0"/>
                    <a:pt x="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2779788" y="1401750"/>
              <a:ext cx="62625" cy="82375"/>
            </a:xfrm>
            <a:custGeom>
              <a:avLst/>
              <a:gdLst/>
              <a:ahLst/>
              <a:cxnLst/>
              <a:rect l="l" t="t" r="r" b="b"/>
              <a:pathLst>
                <a:path w="2505" h="3295" extrusionOk="0">
                  <a:moveTo>
                    <a:pt x="1889" y="0"/>
                  </a:moveTo>
                  <a:cubicBezTo>
                    <a:pt x="1751" y="0"/>
                    <a:pt x="1612" y="68"/>
                    <a:pt x="1518" y="233"/>
                  </a:cubicBezTo>
                  <a:lnTo>
                    <a:pt x="133" y="2603"/>
                  </a:lnTo>
                  <a:cubicBezTo>
                    <a:pt x="1" y="2830"/>
                    <a:pt x="77" y="3115"/>
                    <a:pt x="304" y="3228"/>
                  </a:cubicBezTo>
                  <a:cubicBezTo>
                    <a:pt x="381" y="3273"/>
                    <a:pt x="463" y="3295"/>
                    <a:pt x="542" y="3295"/>
                  </a:cubicBezTo>
                  <a:cubicBezTo>
                    <a:pt x="696" y="3295"/>
                    <a:pt x="842" y="3215"/>
                    <a:pt x="930" y="3077"/>
                  </a:cubicBezTo>
                  <a:lnTo>
                    <a:pt x="2295" y="707"/>
                  </a:lnTo>
                  <a:cubicBezTo>
                    <a:pt x="2505" y="340"/>
                    <a:pt x="2199" y="0"/>
                    <a:pt x="1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50"/>
          <p:cNvGrpSpPr/>
          <p:nvPr/>
        </p:nvGrpSpPr>
        <p:grpSpPr>
          <a:xfrm>
            <a:off x="3838121" y="1317678"/>
            <a:ext cx="365769" cy="326832"/>
            <a:chOff x="3131538" y="1356825"/>
            <a:chExt cx="430925" cy="385825"/>
          </a:xfrm>
        </p:grpSpPr>
        <p:sp>
          <p:nvSpPr>
            <p:cNvPr id="2620" name="Google Shape;2620;p50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50"/>
          <p:cNvGrpSpPr/>
          <p:nvPr/>
        </p:nvGrpSpPr>
        <p:grpSpPr>
          <a:xfrm>
            <a:off x="4551885" y="1298218"/>
            <a:ext cx="365742" cy="365754"/>
            <a:chOff x="3826463" y="1356825"/>
            <a:chExt cx="366475" cy="366450"/>
          </a:xfrm>
        </p:grpSpPr>
        <p:sp>
          <p:nvSpPr>
            <p:cNvPr id="2631" name="Google Shape;2631;p50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50"/>
          <p:cNvGrpSpPr/>
          <p:nvPr/>
        </p:nvGrpSpPr>
        <p:grpSpPr>
          <a:xfrm>
            <a:off x="5265618" y="1298219"/>
            <a:ext cx="365767" cy="365751"/>
            <a:chOff x="4596788" y="1356600"/>
            <a:chExt cx="315725" cy="315575"/>
          </a:xfrm>
        </p:grpSpPr>
        <p:sp>
          <p:nvSpPr>
            <p:cNvPr id="2644" name="Google Shape;2644;p50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50"/>
          <p:cNvGrpSpPr/>
          <p:nvPr/>
        </p:nvGrpSpPr>
        <p:grpSpPr>
          <a:xfrm>
            <a:off x="5979365" y="1298217"/>
            <a:ext cx="365741" cy="365755"/>
            <a:chOff x="5165638" y="1291400"/>
            <a:chExt cx="431400" cy="431875"/>
          </a:xfrm>
        </p:grpSpPr>
        <p:sp>
          <p:nvSpPr>
            <p:cNvPr id="2649" name="Google Shape;2649;p50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3" name="Google Shape;2653;p50"/>
          <p:cNvGrpSpPr/>
          <p:nvPr/>
        </p:nvGrpSpPr>
        <p:grpSpPr>
          <a:xfrm>
            <a:off x="6693087" y="1321075"/>
            <a:ext cx="365774" cy="320040"/>
            <a:chOff x="5618463" y="1291725"/>
            <a:chExt cx="515175" cy="452225"/>
          </a:xfrm>
        </p:grpSpPr>
        <p:sp>
          <p:nvSpPr>
            <p:cNvPr id="2654" name="Google Shape;2654;p50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50"/>
          <p:cNvGrpSpPr/>
          <p:nvPr/>
        </p:nvGrpSpPr>
        <p:grpSpPr>
          <a:xfrm>
            <a:off x="7406843" y="1298221"/>
            <a:ext cx="374449" cy="365747"/>
            <a:chOff x="6321338" y="1356125"/>
            <a:chExt cx="389200" cy="387075"/>
          </a:xfrm>
        </p:grpSpPr>
        <p:sp>
          <p:nvSpPr>
            <p:cNvPr id="2665" name="Google Shape;2665;p50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50"/>
          <p:cNvGrpSpPr/>
          <p:nvPr/>
        </p:nvGrpSpPr>
        <p:grpSpPr>
          <a:xfrm>
            <a:off x="8164113" y="1298222"/>
            <a:ext cx="296094" cy="365746"/>
            <a:chOff x="7031913" y="1356000"/>
            <a:chExt cx="314325" cy="382100"/>
          </a:xfrm>
        </p:grpSpPr>
        <p:sp>
          <p:nvSpPr>
            <p:cNvPr id="2675" name="Google Shape;2675;p50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50"/>
          <p:cNvGrpSpPr/>
          <p:nvPr/>
        </p:nvGrpSpPr>
        <p:grpSpPr>
          <a:xfrm>
            <a:off x="1685100" y="2011813"/>
            <a:ext cx="365748" cy="325139"/>
            <a:chOff x="1329238" y="2199425"/>
            <a:chExt cx="532850" cy="473825"/>
          </a:xfrm>
        </p:grpSpPr>
        <p:sp>
          <p:nvSpPr>
            <p:cNvPr id="2682" name="Google Shape;2682;p50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9" name="Google Shape;2689;p50"/>
          <p:cNvGrpSpPr/>
          <p:nvPr/>
        </p:nvGrpSpPr>
        <p:grpSpPr>
          <a:xfrm>
            <a:off x="2410631" y="1991498"/>
            <a:ext cx="342168" cy="365769"/>
            <a:chOff x="1898088" y="2292925"/>
            <a:chExt cx="269275" cy="285400"/>
          </a:xfrm>
        </p:grpSpPr>
        <p:sp>
          <p:nvSpPr>
            <p:cNvPr id="2690" name="Google Shape;2690;p50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50"/>
          <p:cNvGrpSpPr/>
          <p:nvPr/>
        </p:nvGrpSpPr>
        <p:grpSpPr>
          <a:xfrm>
            <a:off x="3112572" y="1991500"/>
            <a:ext cx="377566" cy="365765"/>
            <a:chOff x="2473563" y="2292925"/>
            <a:chExt cx="288725" cy="285175"/>
          </a:xfrm>
        </p:grpSpPr>
        <p:sp>
          <p:nvSpPr>
            <p:cNvPr id="2697" name="Google Shape;2697;p50"/>
            <p:cNvSpPr/>
            <p:nvPr/>
          </p:nvSpPr>
          <p:spPr>
            <a:xfrm>
              <a:off x="2502963" y="23205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0" y="0"/>
                  </a:moveTo>
                  <a:lnTo>
                    <a:pt x="0" y="9178"/>
                  </a:lnTo>
                  <a:lnTo>
                    <a:pt x="9178" y="9178"/>
                  </a:lnTo>
                  <a:lnTo>
                    <a:pt x="9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539938" y="2357525"/>
              <a:ext cx="155975" cy="116625"/>
            </a:xfrm>
            <a:custGeom>
              <a:avLst/>
              <a:gdLst/>
              <a:ahLst/>
              <a:cxnLst/>
              <a:rect l="l" t="t" r="r" b="b"/>
              <a:pathLst>
                <a:path w="6239" h="4665" extrusionOk="0">
                  <a:moveTo>
                    <a:pt x="0" y="0"/>
                  </a:moveTo>
                  <a:lnTo>
                    <a:pt x="0" y="3546"/>
                  </a:lnTo>
                  <a:lnTo>
                    <a:pt x="3167" y="4665"/>
                  </a:lnTo>
                  <a:lnTo>
                    <a:pt x="6239" y="3546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538988" y="2407775"/>
              <a:ext cx="155975" cy="106200"/>
            </a:xfrm>
            <a:custGeom>
              <a:avLst/>
              <a:gdLst/>
              <a:ahLst/>
              <a:cxnLst/>
              <a:rect l="l" t="t" r="r" b="b"/>
              <a:pathLst>
                <a:path w="6239" h="4248" extrusionOk="0">
                  <a:moveTo>
                    <a:pt x="1574" y="0"/>
                  </a:moveTo>
                  <a:lnTo>
                    <a:pt x="0" y="1574"/>
                  </a:lnTo>
                  <a:lnTo>
                    <a:pt x="0" y="4248"/>
                  </a:lnTo>
                  <a:lnTo>
                    <a:pt x="6239" y="4248"/>
                  </a:lnTo>
                  <a:lnTo>
                    <a:pt x="6239" y="1574"/>
                  </a:lnTo>
                  <a:lnTo>
                    <a:pt x="5120" y="436"/>
                  </a:lnTo>
                  <a:lnTo>
                    <a:pt x="3584" y="201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618138" y="2390700"/>
              <a:ext cx="26100" cy="22400"/>
            </a:xfrm>
            <a:custGeom>
              <a:avLst/>
              <a:gdLst/>
              <a:ahLst/>
              <a:cxnLst/>
              <a:rect l="l" t="t" r="r" b="b"/>
              <a:pathLst>
                <a:path w="1044" h="896" extrusionOk="0">
                  <a:moveTo>
                    <a:pt x="456" y="1"/>
                  </a:moveTo>
                  <a:cubicBezTo>
                    <a:pt x="209" y="1"/>
                    <a:pt x="1" y="209"/>
                    <a:pt x="1" y="456"/>
                  </a:cubicBezTo>
                  <a:cubicBezTo>
                    <a:pt x="1" y="722"/>
                    <a:pt x="213" y="895"/>
                    <a:pt x="439" y="895"/>
                  </a:cubicBezTo>
                  <a:cubicBezTo>
                    <a:pt x="551" y="895"/>
                    <a:pt x="665" y="853"/>
                    <a:pt x="759" y="759"/>
                  </a:cubicBezTo>
                  <a:cubicBezTo>
                    <a:pt x="1044" y="494"/>
                    <a:pt x="835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566013" y="2474600"/>
              <a:ext cx="12825" cy="11050"/>
            </a:xfrm>
            <a:custGeom>
              <a:avLst/>
              <a:gdLst/>
              <a:ahLst/>
              <a:cxnLst/>
              <a:rect l="l" t="t" r="r" b="b"/>
              <a:pathLst>
                <a:path w="513" h="442" extrusionOk="0">
                  <a:moveTo>
                    <a:pt x="285" y="1"/>
                  </a:moveTo>
                  <a:cubicBezTo>
                    <a:pt x="95" y="1"/>
                    <a:pt x="0" y="228"/>
                    <a:pt x="133" y="380"/>
                  </a:cubicBezTo>
                  <a:cubicBezTo>
                    <a:pt x="176" y="423"/>
                    <a:pt x="230" y="442"/>
                    <a:pt x="284" y="442"/>
                  </a:cubicBezTo>
                  <a:cubicBezTo>
                    <a:pt x="399" y="442"/>
                    <a:pt x="512" y="357"/>
                    <a:pt x="512" y="228"/>
                  </a:cubicBezTo>
                  <a:cubicBezTo>
                    <a:pt x="512" y="96"/>
                    <a:pt x="417" y="1"/>
                    <a:pt x="2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473563" y="2292925"/>
              <a:ext cx="288725" cy="285175"/>
            </a:xfrm>
            <a:custGeom>
              <a:avLst/>
              <a:gdLst/>
              <a:ahLst/>
              <a:cxnLst/>
              <a:rect l="l" t="t" r="r" b="b"/>
              <a:pathLst>
                <a:path w="11549" h="11407" extrusionOk="0">
                  <a:moveTo>
                    <a:pt x="10145" y="1333"/>
                  </a:moveTo>
                  <a:lnTo>
                    <a:pt x="10145" y="10074"/>
                  </a:lnTo>
                  <a:lnTo>
                    <a:pt x="1404" y="10074"/>
                  </a:lnTo>
                  <a:lnTo>
                    <a:pt x="1404" y="1333"/>
                  </a:lnTo>
                  <a:close/>
                  <a:moveTo>
                    <a:pt x="1179" y="1"/>
                  </a:moveTo>
                  <a:cubicBezTo>
                    <a:pt x="1067" y="1"/>
                    <a:pt x="958" y="72"/>
                    <a:pt x="968" y="214"/>
                  </a:cubicBezTo>
                  <a:lnTo>
                    <a:pt x="968" y="897"/>
                  </a:lnTo>
                  <a:lnTo>
                    <a:pt x="285" y="897"/>
                  </a:lnTo>
                  <a:cubicBezTo>
                    <a:pt x="1" y="897"/>
                    <a:pt x="1" y="1333"/>
                    <a:pt x="285" y="1333"/>
                  </a:cubicBezTo>
                  <a:lnTo>
                    <a:pt x="968" y="1333"/>
                  </a:lnTo>
                  <a:lnTo>
                    <a:pt x="968" y="10074"/>
                  </a:lnTo>
                  <a:lnTo>
                    <a:pt x="285" y="10074"/>
                  </a:lnTo>
                  <a:cubicBezTo>
                    <a:pt x="1" y="10074"/>
                    <a:pt x="1" y="10510"/>
                    <a:pt x="285" y="10510"/>
                  </a:cubicBezTo>
                  <a:lnTo>
                    <a:pt x="968" y="10510"/>
                  </a:lnTo>
                  <a:lnTo>
                    <a:pt x="968" y="11193"/>
                  </a:lnTo>
                  <a:cubicBezTo>
                    <a:pt x="968" y="11335"/>
                    <a:pt x="1077" y="11406"/>
                    <a:pt x="1186" y="11406"/>
                  </a:cubicBezTo>
                  <a:cubicBezTo>
                    <a:pt x="1295" y="11406"/>
                    <a:pt x="1404" y="11335"/>
                    <a:pt x="1404" y="11193"/>
                  </a:cubicBezTo>
                  <a:lnTo>
                    <a:pt x="1404" y="10510"/>
                  </a:lnTo>
                  <a:lnTo>
                    <a:pt x="10145" y="10510"/>
                  </a:lnTo>
                  <a:lnTo>
                    <a:pt x="10145" y="11193"/>
                  </a:lnTo>
                  <a:cubicBezTo>
                    <a:pt x="10145" y="11335"/>
                    <a:pt x="10254" y="11406"/>
                    <a:pt x="10363" y="11406"/>
                  </a:cubicBezTo>
                  <a:cubicBezTo>
                    <a:pt x="10472" y="11406"/>
                    <a:pt x="10581" y="11335"/>
                    <a:pt x="10581" y="11193"/>
                  </a:cubicBezTo>
                  <a:lnTo>
                    <a:pt x="10581" y="10510"/>
                  </a:lnTo>
                  <a:lnTo>
                    <a:pt x="11264" y="10510"/>
                  </a:lnTo>
                  <a:cubicBezTo>
                    <a:pt x="11548" y="10510"/>
                    <a:pt x="11548" y="10074"/>
                    <a:pt x="11264" y="10074"/>
                  </a:cubicBezTo>
                  <a:lnTo>
                    <a:pt x="10581" y="10074"/>
                  </a:lnTo>
                  <a:lnTo>
                    <a:pt x="10581" y="1333"/>
                  </a:lnTo>
                  <a:lnTo>
                    <a:pt x="11264" y="1333"/>
                  </a:lnTo>
                  <a:cubicBezTo>
                    <a:pt x="11542" y="1333"/>
                    <a:pt x="11548" y="896"/>
                    <a:pt x="11281" y="896"/>
                  </a:cubicBezTo>
                  <a:cubicBezTo>
                    <a:pt x="11275" y="896"/>
                    <a:pt x="11270" y="896"/>
                    <a:pt x="11264" y="897"/>
                  </a:cubicBezTo>
                  <a:lnTo>
                    <a:pt x="10581" y="897"/>
                  </a:lnTo>
                  <a:lnTo>
                    <a:pt x="10581" y="214"/>
                  </a:lnTo>
                  <a:cubicBezTo>
                    <a:pt x="10581" y="72"/>
                    <a:pt x="10472" y="1"/>
                    <a:pt x="10363" y="1"/>
                  </a:cubicBezTo>
                  <a:cubicBezTo>
                    <a:pt x="10254" y="1"/>
                    <a:pt x="10145" y="72"/>
                    <a:pt x="10145" y="214"/>
                  </a:cubicBezTo>
                  <a:lnTo>
                    <a:pt x="10145" y="897"/>
                  </a:lnTo>
                  <a:lnTo>
                    <a:pt x="1404" y="897"/>
                  </a:lnTo>
                  <a:lnTo>
                    <a:pt x="1404" y="214"/>
                  </a:lnTo>
                  <a:cubicBezTo>
                    <a:pt x="1404" y="72"/>
                    <a:pt x="1290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534238" y="2351825"/>
              <a:ext cx="167375" cy="167375"/>
            </a:xfrm>
            <a:custGeom>
              <a:avLst/>
              <a:gdLst/>
              <a:ahLst/>
              <a:cxnLst/>
              <a:rect l="l" t="t" r="r" b="b"/>
              <a:pathLst>
                <a:path w="6695" h="6695" extrusionOk="0">
                  <a:moveTo>
                    <a:pt x="6239" y="456"/>
                  </a:moveTo>
                  <a:lnTo>
                    <a:pt x="6239" y="3262"/>
                  </a:lnTo>
                  <a:lnTo>
                    <a:pt x="5519" y="2523"/>
                  </a:lnTo>
                  <a:cubicBezTo>
                    <a:pt x="5471" y="2475"/>
                    <a:pt x="5409" y="2452"/>
                    <a:pt x="5350" y="2452"/>
                  </a:cubicBezTo>
                  <a:cubicBezTo>
                    <a:pt x="5291" y="2452"/>
                    <a:pt x="5234" y="2475"/>
                    <a:pt x="5196" y="2523"/>
                  </a:cubicBezTo>
                  <a:lnTo>
                    <a:pt x="3812" y="3926"/>
                  </a:lnTo>
                  <a:lnTo>
                    <a:pt x="1954" y="2068"/>
                  </a:lnTo>
                  <a:cubicBezTo>
                    <a:pt x="1916" y="2030"/>
                    <a:pt x="1859" y="2011"/>
                    <a:pt x="1802" y="2011"/>
                  </a:cubicBezTo>
                  <a:cubicBezTo>
                    <a:pt x="1745" y="2011"/>
                    <a:pt x="1688" y="2030"/>
                    <a:pt x="1650" y="2068"/>
                  </a:cubicBezTo>
                  <a:lnTo>
                    <a:pt x="456" y="3262"/>
                  </a:lnTo>
                  <a:lnTo>
                    <a:pt x="456" y="456"/>
                  </a:lnTo>
                  <a:close/>
                  <a:moveTo>
                    <a:pt x="5348" y="2997"/>
                  </a:moveTo>
                  <a:lnTo>
                    <a:pt x="6239" y="3888"/>
                  </a:lnTo>
                  <a:lnTo>
                    <a:pt x="6239" y="4912"/>
                  </a:lnTo>
                  <a:lnTo>
                    <a:pt x="4779" y="4912"/>
                  </a:lnTo>
                  <a:lnTo>
                    <a:pt x="4115" y="4248"/>
                  </a:lnTo>
                  <a:lnTo>
                    <a:pt x="5348" y="2997"/>
                  </a:lnTo>
                  <a:close/>
                  <a:moveTo>
                    <a:pt x="1783" y="2542"/>
                  </a:moveTo>
                  <a:lnTo>
                    <a:pt x="4153" y="4912"/>
                  </a:lnTo>
                  <a:lnTo>
                    <a:pt x="2466" y="4912"/>
                  </a:lnTo>
                  <a:cubicBezTo>
                    <a:pt x="2162" y="4912"/>
                    <a:pt x="2162" y="5367"/>
                    <a:pt x="2466" y="5367"/>
                  </a:cubicBezTo>
                  <a:lnTo>
                    <a:pt x="6258" y="5367"/>
                  </a:lnTo>
                  <a:lnTo>
                    <a:pt x="6258" y="6258"/>
                  </a:lnTo>
                  <a:lnTo>
                    <a:pt x="456" y="6258"/>
                  </a:lnTo>
                  <a:lnTo>
                    <a:pt x="456" y="5348"/>
                  </a:lnTo>
                  <a:lnTo>
                    <a:pt x="664" y="5348"/>
                  </a:lnTo>
                  <a:cubicBezTo>
                    <a:pt x="968" y="5348"/>
                    <a:pt x="968" y="4912"/>
                    <a:pt x="664" y="4912"/>
                  </a:cubicBezTo>
                  <a:lnTo>
                    <a:pt x="456" y="4912"/>
                  </a:lnTo>
                  <a:lnTo>
                    <a:pt x="456" y="3888"/>
                  </a:lnTo>
                  <a:lnTo>
                    <a:pt x="1783" y="2542"/>
                  </a:lnTo>
                  <a:close/>
                  <a:moveTo>
                    <a:pt x="228" y="1"/>
                  </a:moveTo>
                  <a:cubicBezTo>
                    <a:pt x="96" y="1"/>
                    <a:pt x="1" y="96"/>
                    <a:pt x="1" y="228"/>
                  </a:cubicBezTo>
                  <a:lnTo>
                    <a:pt x="1" y="6467"/>
                  </a:lnTo>
                  <a:cubicBezTo>
                    <a:pt x="1" y="6580"/>
                    <a:pt x="96" y="6694"/>
                    <a:pt x="228" y="6694"/>
                  </a:cubicBezTo>
                  <a:lnTo>
                    <a:pt x="6467" y="6694"/>
                  </a:lnTo>
                  <a:cubicBezTo>
                    <a:pt x="6580" y="6694"/>
                    <a:pt x="6694" y="6580"/>
                    <a:pt x="6694" y="6467"/>
                  </a:cubicBezTo>
                  <a:lnTo>
                    <a:pt x="6694" y="228"/>
                  </a:lnTo>
                  <a:cubicBezTo>
                    <a:pt x="6694" y="96"/>
                    <a:pt x="6580" y="1"/>
                    <a:pt x="6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612463" y="2385300"/>
              <a:ext cx="39375" cy="33400"/>
            </a:xfrm>
            <a:custGeom>
              <a:avLst/>
              <a:gdLst/>
              <a:ahLst/>
              <a:cxnLst/>
              <a:rect l="l" t="t" r="r" b="b"/>
              <a:pathLst>
                <a:path w="1575" h="1336" extrusionOk="0">
                  <a:moveTo>
                    <a:pt x="683" y="444"/>
                  </a:moveTo>
                  <a:cubicBezTo>
                    <a:pt x="873" y="444"/>
                    <a:pt x="967" y="691"/>
                    <a:pt x="835" y="823"/>
                  </a:cubicBezTo>
                  <a:cubicBezTo>
                    <a:pt x="786" y="872"/>
                    <a:pt x="729" y="894"/>
                    <a:pt x="674" y="894"/>
                  </a:cubicBezTo>
                  <a:cubicBezTo>
                    <a:pt x="560" y="894"/>
                    <a:pt x="455" y="800"/>
                    <a:pt x="455" y="672"/>
                  </a:cubicBezTo>
                  <a:cubicBezTo>
                    <a:pt x="455" y="539"/>
                    <a:pt x="550" y="444"/>
                    <a:pt x="683" y="444"/>
                  </a:cubicBezTo>
                  <a:close/>
                  <a:moveTo>
                    <a:pt x="669" y="0"/>
                  </a:moveTo>
                  <a:cubicBezTo>
                    <a:pt x="328" y="0"/>
                    <a:pt x="0" y="263"/>
                    <a:pt x="0" y="672"/>
                  </a:cubicBezTo>
                  <a:cubicBezTo>
                    <a:pt x="0" y="1032"/>
                    <a:pt x="304" y="1335"/>
                    <a:pt x="683" y="1335"/>
                  </a:cubicBezTo>
                  <a:cubicBezTo>
                    <a:pt x="1271" y="1335"/>
                    <a:pt x="1574" y="615"/>
                    <a:pt x="1138" y="198"/>
                  </a:cubicBezTo>
                  <a:cubicBezTo>
                    <a:pt x="1002" y="62"/>
                    <a:pt x="834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5" name="Google Shape;2705;p50"/>
          <p:cNvGrpSpPr/>
          <p:nvPr/>
        </p:nvGrpSpPr>
        <p:grpSpPr>
          <a:xfrm>
            <a:off x="3838125" y="2004272"/>
            <a:ext cx="365763" cy="340222"/>
            <a:chOff x="3001163" y="2256975"/>
            <a:chExt cx="443725" cy="416275"/>
          </a:xfrm>
        </p:grpSpPr>
        <p:sp>
          <p:nvSpPr>
            <p:cNvPr id="2706" name="Google Shape;2706;p50"/>
            <p:cNvSpPr/>
            <p:nvPr/>
          </p:nvSpPr>
          <p:spPr>
            <a:xfrm>
              <a:off x="3020613" y="2372825"/>
              <a:ext cx="322825" cy="291700"/>
            </a:xfrm>
            <a:custGeom>
              <a:avLst/>
              <a:gdLst/>
              <a:ahLst/>
              <a:cxnLst/>
              <a:rect l="l" t="t" r="r" b="b"/>
              <a:pathLst>
                <a:path w="12913" h="11668" extrusionOk="0">
                  <a:moveTo>
                    <a:pt x="6415" y="0"/>
                  </a:moveTo>
                  <a:cubicBezTo>
                    <a:pt x="4811" y="0"/>
                    <a:pt x="3218" y="660"/>
                    <a:pt x="2067" y="1948"/>
                  </a:cubicBezTo>
                  <a:cubicBezTo>
                    <a:pt x="0" y="4261"/>
                    <a:pt x="114" y="7769"/>
                    <a:pt x="2295" y="9969"/>
                  </a:cubicBezTo>
                  <a:cubicBezTo>
                    <a:pt x="3434" y="11098"/>
                    <a:pt x="4923" y="11668"/>
                    <a:pt x="6417" y="11668"/>
                  </a:cubicBezTo>
                  <a:cubicBezTo>
                    <a:pt x="7807" y="11668"/>
                    <a:pt x="9200" y="11174"/>
                    <a:pt x="10315" y="10177"/>
                  </a:cubicBezTo>
                  <a:cubicBezTo>
                    <a:pt x="12610" y="8111"/>
                    <a:pt x="12913" y="4603"/>
                    <a:pt x="10979" y="2195"/>
                  </a:cubicBezTo>
                  <a:lnTo>
                    <a:pt x="10050" y="1266"/>
                  </a:lnTo>
                  <a:cubicBezTo>
                    <a:pt x="8975" y="417"/>
                    <a:pt x="7691" y="0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3055563" y="2413375"/>
              <a:ext cx="258025" cy="211125"/>
            </a:xfrm>
            <a:custGeom>
              <a:avLst/>
              <a:gdLst/>
              <a:ahLst/>
              <a:cxnLst/>
              <a:rect l="l" t="t" r="r" b="b"/>
              <a:pathLst>
                <a:path w="10321" h="8445" extrusionOk="0">
                  <a:moveTo>
                    <a:pt x="5006" y="0"/>
                  </a:moveTo>
                  <a:cubicBezTo>
                    <a:pt x="3332" y="0"/>
                    <a:pt x="1713" y="997"/>
                    <a:pt x="1048" y="2715"/>
                  </a:cubicBezTo>
                  <a:cubicBezTo>
                    <a:pt x="1048" y="2715"/>
                    <a:pt x="1048" y="2715"/>
                    <a:pt x="1048" y="2734"/>
                  </a:cubicBezTo>
                  <a:cubicBezTo>
                    <a:pt x="1" y="5540"/>
                    <a:pt x="2112" y="8445"/>
                    <a:pt x="4985" y="8445"/>
                  </a:cubicBezTo>
                  <a:cubicBezTo>
                    <a:pt x="5180" y="8445"/>
                    <a:pt x="5379" y="8431"/>
                    <a:pt x="5580" y="8404"/>
                  </a:cubicBezTo>
                  <a:cubicBezTo>
                    <a:pt x="8747" y="7968"/>
                    <a:pt x="10320" y="4308"/>
                    <a:pt x="8424" y="1729"/>
                  </a:cubicBezTo>
                  <a:lnTo>
                    <a:pt x="8405" y="1729"/>
                  </a:lnTo>
                  <a:lnTo>
                    <a:pt x="7495" y="819"/>
                  </a:lnTo>
                  <a:cubicBezTo>
                    <a:pt x="6732" y="261"/>
                    <a:pt x="5862" y="0"/>
                    <a:pt x="5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3108788" y="2453825"/>
              <a:ext cx="144600" cy="130425"/>
            </a:xfrm>
            <a:custGeom>
              <a:avLst/>
              <a:gdLst/>
              <a:ahLst/>
              <a:cxnLst/>
              <a:rect l="l" t="t" r="r" b="b"/>
              <a:pathLst>
                <a:path w="5784" h="5217" extrusionOk="0">
                  <a:moveTo>
                    <a:pt x="2876" y="1"/>
                  </a:moveTo>
                  <a:cubicBezTo>
                    <a:pt x="2091" y="1"/>
                    <a:pt x="1323" y="357"/>
                    <a:pt x="815" y="1021"/>
                  </a:cubicBezTo>
                  <a:cubicBezTo>
                    <a:pt x="0" y="2045"/>
                    <a:pt x="95" y="3524"/>
                    <a:pt x="1024" y="4453"/>
                  </a:cubicBezTo>
                  <a:cubicBezTo>
                    <a:pt x="1529" y="4958"/>
                    <a:pt x="2196" y="5217"/>
                    <a:pt x="2864" y="5217"/>
                  </a:cubicBezTo>
                  <a:cubicBezTo>
                    <a:pt x="3426" y="5217"/>
                    <a:pt x="3988" y="5034"/>
                    <a:pt x="4456" y="4662"/>
                  </a:cubicBezTo>
                  <a:cubicBezTo>
                    <a:pt x="5499" y="3866"/>
                    <a:pt x="5783" y="2425"/>
                    <a:pt x="5120" y="1287"/>
                  </a:cubicBezTo>
                  <a:lnTo>
                    <a:pt x="4191" y="358"/>
                  </a:lnTo>
                  <a:cubicBezTo>
                    <a:pt x="3777" y="117"/>
                    <a:pt x="3324" y="1"/>
                    <a:pt x="2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3323038" y="2265550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1935" y="1"/>
                  </a:moveTo>
                  <a:cubicBezTo>
                    <a:pt x="1537" y="399"/>
                    <a:pt x="77" y="1878"/>
                    <a:pt x="1" y="1973"/>
                  </a:cubicBezTo>
                  <a:lnTo>
                    <a:pt x="1" y="4438"/>
                  </a:lnTo>
                  <a:lnTo>
                    <a:pt x="2485" y="4438"/>
                  </a:lnTo>
                  <a:lnTo>
                    <a:pt x="4438" y="2504"/>
                  </a:lnTo>
                  <a:lnTo>
                    <a:pt x="1935" y="250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3155538" y="2371850"/>
              <a:ext cx="173225" cy="165150"/>
            </a:xfrm>
            <a:custGeom>
              <a:avLst/>
              <a:gdLst/>
              <a:ahLst/>
              <a:cxnLst/>
              <a:rect l="l" t="t" r="r" b="b"/>
              <a:pathLst>
                <a:path w="6929" h="6606" extrusionOk="0">
                  <a:moveTo>
                    <a:pt x="6227" y="1"/>
                  </a:moveTo>
                  <a:cubicBezTo>
                    <a:pt x="6061" y="1"/>
                    <a:pt x="5895" y="63"/>
                    <a:pt x="5772" y="186"/>
                  </a:cubicBezTo>
                  <a:lnTo>
                    <a:pt x="481" y="5495"/>
                  </a:lnTo>
                  <a:cubicBezTo>
                    <a:pt x="1" y="5961"/>
                    <a:pt x="437" y="6605"/>
                    <a:pt x="940" y="6605"/>
                  </a:cubicBezTo>
                  <a:cubicBezTo>
                    <a:pt x="1092" y="6605"/>
                    <a:pt x="1250" y="6546"/>
                    <a:pt x="1391" y="6405"/>
                  </a:cubicBezTo>
                  <a:cubicBezTo>
                    <a:pt x="1562" y="6234"/>
                    <a:pt x="4918" y="2878"/>
                    <a:pt x="6682" y="1115"/>
                  </a:cubicBezTo>
                  <a:cubicBezTo>
                    <a:pt x="6928" y="849"/>
                    <a:pt x="6928" y="451"/>
                    <a:pt x="6682" y="186"/>
                  </a:cubicBezTo>
                  <a:cubicBezTo>
                    <a:pt x="6558" y="63"/>
                    <a:pt x="6393" y="1"/>
                    <a:pt x="6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3091238" y="2445625"/>
              <a:ext cx="18975" cy="16200"/>
            </a:xfrm>
            <a:custGeom>
              <a:avLst/>
              <a:gdLst/>
              <a:ahLst/>
              <a:cxnLst/>
              <a:rect l="l" t="t" r="r" b="b"/>
              <a:pathLst>
                <a:path w="759" h="648" extrusionOk="0">
                  <a:moveTo>
                    <a:pt x="332" y="1"/>
                  </a:moveTo>
                  <a:cubicBezTo>
                    <a:pt x="166" y="1"/>
                    <a:pt x="0" y="133"/>
                    <a:pt x="0" y="325"/>
                  </a:cubicBezTo>
                  <a:cubicBezTo>
                    <a:pt x="0" y="515"/>
                    <a:pt x="152" y="648"/>
                    <a:pt x="323" y="648"/>
                  </a:cubicBezTo>
                  <a:cubicBezTo>
                    <a:pt x="626" y="648"/>
                    <a:pt x="759" y="307"/>
                    <a:pt x="550" y="98"/>
                  </a:cubicBezTo>
                  <a:cubicBezTo>
                    <a:pt x="489" y="31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3001163" y="2256975"/>
              <a:ext cx="443725" cy="416275"/>
            </a:xfrm>
            <a:custGeom>
              <a:avLst/>
              <a:gdLst/>
              <a:ahLst/>
              <a:cxnLst/>
              <a:rect l="l" t="t" r="r" b="b"/>
              <a:pathLst>
                <a:path w="17749" h="16651" extrusionOk="0">
                  <a:moveTo>
                    <a:pt x="14487" y="1121"/>
                  </a:moveTo>
                  <a:lnTo>
                    <a:pt x="14487" y="2714"/>
                  </a:lnTo>
                  <a:lnTo>
                    <a:pt x="13198" y="4003"/>
                  </a:lnTo>
                  <a:lnTo>
                    <a:pt x="13198" y="2430"/>
                  </a:lnTo>
                  <a:cubicBezTo>
                    <a:pt x="13463" y="2164"/>
                    <a:pt x="13956" y="1652"/>
                    <a:pt x="14487" y="1121"/>
                  </a:cubicBezTo>
                  <a:close/>
                  <a:moveTo>
                    <a:pt x="16535" y="3169"/>
                  </a:moveTo>
                  <a:lnTo>
                    <a:pt x="15227" y="4477"/>
                  </a:lnTo>
                  <a:lnTo>
                    <a:pt x="13672" y="4477"/>
                  </a:lnTo>
                  <a:lnTo>
                    <a:pt x="14961" y="3169"/>
                  </a:lnTo>
                  <a:close/>
                  <a:moveTo>
                    <a:pt x="12409" y="4923"/>
                  </a:moveTo>
                  <a:cubicBezTo>
                    <a:pt x="12492" y="4923"/>
                    <a:pt x="12572" y="4951"/>
                    <a:pt x="12629" y="5008"/>
                  </a:cubicBezTo>
                  <a:cubicBezTo>
                    <a:pt x="12762" y="5141"/>
                    <a:pt x="12762" y="5350"/>
                    <a:pt x="12629" y="5482"/>
                  </a:cubicBezTo>
                  <a:lnTo>
                    <a:pt x="7339" y="10773"/>
                  </a:lnTo>
                  <a:cubicBezTo>
                    <a:pt x="7268" y="10843"/>
                    <a:pt x="7190" y="10873"/>
                    <a:pt x="7114" y="10873"/>
                  </a:cubicBezTo>
                  <a:cubicBezTo>
                    <a:pt x="6865" y="10873"/>
                    <a:pt x="6651" y="10550"/>
                    <a:pt x="6884" y="10318"/>
                  </a:cubicBezTo>
                  <a:lnTo>
                    <a:pt x="12174" y="5008"/>
                  </a:lnTo>
                  <a:cubicBezTo>
                    <a:pt x="12240" y="4951"/>
                    <a:pt x="12326" y="4923"/>
                    <a:pt x="12409" y="4923"/>
                  </a:cubicBezTo>
                  <a:close/>
                  <a:moveTo>
                    <a:pt x="7140" y="8202"/>
                  </a:moveTo>
                  <a:cubicBezTo>
                    <a:pt x="7398" y="8202"/>
                    <a:pt x="7668" y="8247"/>
                    <a:pt x="7946" y="8346"/>
                  </a:cubicBezTo>
                  <a:lnTo>
                    <a:pt x="6429" y="9843"/>
                  </a:lnTo>
                  <a:cubicBezTo>
                    <a:pt x="6050" y="10223"/>
                    <a:pt x="6050" y="10848"/>
                    <a:pt x="6429" y="11228"/>
                  </a:cubicBezTo>
                  <a:cubicBezTo>
                    <a:pt x="6618" y="11417"/>
                    <a:pt x="6865" y="11512"/>
                    <a:pt x="7114" y="11512"/>
                  </a:cubicBezTo>
                  <a:cubicBezTo>
                    <a:pt x="7363" y="11512"/>
                    <a:pt x="7614" y="11417"/>
                    <a:pt x="7813" y="11228"/>
                  </a:cubicBezTo>
                  <a:lnTo>
                    <a:pt x="9330" y="9711"/>
                  </a:lnTo>
                  <a:lnTo>
                    <a:pt x="9330" y="9711"/>
                  </a:lnTo>
                  <a:cubicBezTo>
                    <a:pt x="9905" y="11368"/>
                    <a:pt x="8581" y="12767"/>
                    <a:pt x="7159" y="12767"/>
                  </a:cubicBezTo>
                  <a:cubicBezTo>
                    <a:pt x="6612" y="12767"/>
                    <a:pt x="6050" y="12560"/>
                    <a:pt x="5575" y="12081"/>
                  </a:cubicBezTo>
                  <a:cubicBezTo>
                    <a:pt x="4059" y="10581"/>
                    <a:pt x="5267" y="8202"/>
                    <a:pt x="7140" y="8202"/>
                  </a:cubicBezTo>
                  <a:close/>
                  <a:moveTo>
                    <a:pt x="7187" y="4951"/>
                  </a:moveTo>
                  <a:cubicBezTo>
                    <a:pt x="8306" y="4951"/>
                    <a:pt x="9406" y="5293"/>
                    <a:pt x="10335" y="5937"/>
                  </a:cubicBezTo>
                  <a:lnTo>
                    <a:pt x="9633" y="6658"/>
                  </a:lnTo>
                  <a:cubicBezTo>
                    <a:pt x="8951" y="6203"/>
                    <a:pt x="8154" y="5956"/>
                    <a:pt x="7339" y="5937"/>
                  </a:cubicBezTo>
                  <a:cubicBezTo>
                    <a:pt x="7279" y="5935"/>
                    <a:pt x="7220" y="5934"/>
                    <a:pt x="7161" y="5934"/>
                  </a:cubicBezTo>
                  <a:cubicBezTo>
                    <a:pt x="6275" y="5934"/>
                    <a:pt x="5412" y="6198"/>
                    <a:pt x="4665" y="6696"/>
                  </a:cubicBezTo>
                  <a:cubicBezTo>
                    <a:pt x="4355" y="6882"/>
                    <a:pt x="4552" y="7296"/>
                    <a:pt x="4831" y="7296"/>
                  </a:cubicBezTo>
                  <a:cubicBezTo>
                    <a:pt x="4893" y="7296"/>
                    <a:pt x="4960" y="7275"/>
                    <a:pt x="5026" y="7227"/>
                  </a:cubicBezTo>
                  <a:cubicBezTo>
                    <a:pt x="5678" y="6802"/>
                    <a:pt x="6422" y="6588"/>
                    <a:pt x="7169" y="6588"/>
                  </a:cubicBezTo>
                  <a:cubicBezTo>
                    <a:pt x="7855" y="6588"/>
                    <a:pt x="8542" y="6769"/>
                    <a:pt x="9159" y="7132"/>
                  </a:cubicBezTo>
                  <a:lnTo>
                    <a:pt x="8439" y="7834"/>
                  </a:lnTo>
                  <a:cubicBezTo>
                    <a:pt x="8034" y="7643"/>
                    <a:pt x="7605" y="7552"/>
                    <a:pt x="7181" y="7552"/>
                  </a:cubicBezTo>
                  <a:cubicBezTo>
                    <a:pt x="6256" y="7552"/>
                    <a:pt x="5357" y="7988"/>
                    <a:pt x="4798" y="8782"/>
                  </a:cubicBezTo>
                  <a:cubicBezTo>
                    <a:pt x="3983" y="9957"/>
                    <a:pt x="4115" y="11531"/>
                    <a:pt x="5120" y="12536"/>
                  </a:cubicBezTo>
                  <a:cubicBezTo>
                    <a:pt x="5686" y="13101"/>
                    <a:pt x="6437" y="13390"/>
                    <a:pt x="7191" y="13390"/>
                  </a:cubicBezTo>
                  <a:cubicBezTo>
                    <a:pt x="7779" y="13390"/>
                    <a:pt x="8369" y="13215"/>
                    <a:pt x="8875" y="12858"/>
                  </a:cubicBezTo>
                  <a:cubicBezTo>
                    <a:pt x="10031" y="12043"/>
                    <a:pt x="10430" y="10488"/>
                    <a:pt x="9823" y="9218"/>
                  </a:cubicBezTo>
                  <a:lnTo>
                    <a:pt x="10543" y="8497"/>
                  </a:lnTo>
                  <a:lnTo>
                    <a:pt x="10543" y="8497"/>
                  </a:lnTo>
                  <a:cubicBezTo>
                    <a:pt x="12003" y="10981"/>
                    <a:pt x="10373" y="14129"/>
                    <a:pt x="7510" y="14375"/>
                  </a:cubicBezTo>
                  <a:cubicBezTo>
                    <a:pt x="7392" y="14385"/>
                    <a:pt x="7276" y="14390"/>
                    <a:pt x="7161" y="14390"/>
                  </a:cubicBezTo>
                  <a:cubicBezTo>
                    <a:pt x="4476" y="14390"/>
                    <a:pt x="2546" y="11686"/>
                    <a:pt x="3528" y="9104"/>
                  </a:cubicBezTo>
                  <a:lnTo>
                    <a:pt x="3528" y="9085"/>
                  </a:lnTo>
                  <a:cubicBezTo>
                    <a:pt x="3636" y="8833"/>
                    <a:pt x="3424" y="8641"/>
                    <a:pt x="3216" y="8641"/>
                  </a:cubicBezTo>
                  <a:cubicBezTo>
                    <a:pt x="3095" y="8641"/>
                    <a:pt x="2976" y="8705"/>
                    <a:pt x="2921" y="8857"/>
                  </a:cubicBezTo>
                  <a:cubicBezTo>
                    <a:pt x="2921" y="8857"/>
                    <a:pt x="2921" y="8876"/>
                    <a:pt x="2902" y="8895"/>
                  </a:cubicBezTo>
                  <a:cubicBezTo>
                    <a:pt x="1786" y="11902"/>
                    <a:pt x="4037" y="15028"/>
                    <a:pt x="7140" y="15028"/>
                  </a:cubicBezTo>
                  <a:cubicBezTo>
                    <a:pt x="7305" y="15028"/>
                    <a:pt x="7473" y="15019"/>
                    <a:pt x="7642" y="15001"/>
                  </a:cubicBezTo>
                  <a:cubicBezTo>
                    <a:pt x="11017" y="14660"/>
                    <a:pt x="12819" y="10886"/>
                    <a:pt x="10998" y="8023"/>
                  </a:cubicBezTo>
                  <a:lnTo>
                    <a:pt x="11719" y="7322"/>
                  </a:lnTo>
                  <a:lnTo>
                    <a:pt x="11719" y="7322"/>
                  </a:lnTo>
                  <a:cubicBezTo>
                    <a:pt x="14222" y="10905"/>
                    <a:pt x="11681" y="16006"/>
                    <a:pt x="7187" y="16006"/>
                  </a:cubicBezTo>
                  <a:cubicBezTo>
                    <a:pt x="4134" y="16006"/>
                    <a:pt x="1650" y="13522"/>
                    <a:pt x="1650" y="10469"/>
                  </a:cubicBezTo>
                  <a:cubicBezTo>
                    <a:pt x="1650" y="7416"/>
                    <a:pt x="4134" y="4951"/>
                    <a:pt x="7187" y="4951"/>
                  </a:cubicBezTo>
                  <a:close/>
                  <a:moveTo>
                    <a:pt x="14807" y="1"/>
                  </a:moveTo>
                  <a:cubicBezTo>
                    <a:pt x="14729" y="1"/>
                    <a:pt x="14649" y="31"/>
                    <a:pt x="14582" y="97"/>
                  </a:cubicBezTo>
                  <a:lnTo>
                    <a:pt x="12629" y="2069"/>
                  </a:lnTo>
                  <a:cubicBezTo>
                    <a:pt x="12572" y="2126"/>
                    <a:pt x="12534" y="2221"/>
                    <a:pt x="12534" y="2297"/>
                  </a:cubicBezTo>
                  <a:lnTo>
                    <a:pt x="12534" y="4288"/>
                  </a:lnTo>
                  <a:cubicBezTo>
                    <a:pt x="12482" y="4278"/>
                    <a:pt x="12429" y="4273"/>
                    <a:pt x="12377" y="4273"/>
                  </a:cubicBezTo>
                  <a:cubicBezTo>
                    <a:pt x="12129" y="4273"/>
                    <a:pt x="11891" y="4381"/>
                    <a:pt x="11719" y="4553"/>
                  </a:cubicBezTo>
                  <a:lnTo>
                    <a:pt x="10790" y="5482"/>
                  </a:lnTo>
                  <a:cubicBezTo>
                    <a:pt x="9681" y="4677"/>
                    <a:pt x="8422" y="4303"/>
                    <a:pt x="7184" y="4303"/>
                  </a:cubicBezTo>
                  <a:cubicBezTo>
                    <a:pt x="4634" y="4303"/>
                    <a:pt x="2171" y="5892"/>
                    <a:pt x="1290" y="8573"/>
                  </a:cubicBezTo>
                  <a:cubicBezTo>
                    <a:pt x="1" y="12555"/>
                    <a:pt x="2978" y="16651"/>
                    <a:pt x="7168" y="16651"/>
                  </a:cubicBezTo>
                  <a:lnTo>
                    <a:pt x="7187" y="16651"/>
                  </a:lnTo>
                  <a:cubicBezTo>
                    <a:pt x="12212" y="16651"/>
                    <a:pt x="15132" y="10943"/>
                    <a:pt x="12174" y="6848"/>
                  </a:cubicBezTo>
                  <a:lnTo>
                    <a:pt x="13103" y="5937"/>
                  </a:lnTo>
                  <a:cubicBezTo>
                    <a:pt x="13312" y="5729"/>
                    <a:pt x="13407" y="5407"/>
                    <a:pt x="13369" y="5122"/>
                  </a:cubicBezTo>
                  <a:lnTo>
                    <a:pt x="15341" y="5122"/>
                  </a:lnTo>
                  <a:cubicBezTo>
                    <a:pt x="15435" y="5122"/>
                    <a:pt x="15511" y="5084"/>
                    <a:pt x="15587" y="5008"/>
                  </a:cubicBezTo>
                  <a:lnTo>
                    <a:pt x="17559" y="3074"/>
                  </a:lnTo>
                  <a:cubicBezTo>
                    <a:pt x="17749" y="2866"/>
                    <a:pt x="17597" y="2505"/>
                    <a:pt x="17313" y="2505"/>
                  </a:cubicBezTo>
                  <a:lnTo>
                    <a:pt x="15587" y="2505"/>
                  </a:lnTo>
                  <a:lnTo>
                    <a:pt x="16346" y="1766"/>
                  </a:lnTo>
                  <a:cubicBezTo>
                    <a:pt x="16459" y="1633"/>
                    <a:pt x="16459" y="1425"/>
                    <a:pt x="16346" y="1311"/>
                  </a:cubicBezTo>
                  <a:cubicBezTo>
                    <a:pt x="16279" y="1244"/>
                    <a:pt x="16194" y="1211"/>
                    <a:pt x="16109" y="1211"/>
                  </a:cubicBezTo>
                  <a:cubicBezTo>
                    <a:pt x="16023" y="1211"/>
                    <a:pt x="15938" y="1244"/>
                    <a:pt x="15872" y="1311"/>
                  </a:cubicBezTo>
                  <a:lnTo>
                    <a:pt x="15132" y="2050"/>
                  </a:lnTo>
                  <a:lnTo>
                    <a:pt x="15132" y="344"/>
                  </a:lnTo>
                  <a:cubicBezTo>
                    <a:pt x="15132" y="137"/>
                    <a:pt x="14974" y="1"/>
                    <a:pt x="148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50"/>
          <p:cNvGrpSpPr/>
          <p:nvPr/>
        </p:nvGrpSpPr>
        <p:grpSpPr>
          <a:xfrm>
            <a:off x="4585559" y="1991501"/>
            <a:ext cx="298393" cy="365763"/>
            <a:chOff x="3578063" y="2293050"/>
            <a:chExt cx="283025" cy="345125"/>
          </a:xfrm>
        </p:grpSpPr>
        <p:sp>
          <p:nvSpPr>
            <p:cNvPr id="2714" name="Google Shape;2714;p50"/>
            <p:cNvSpPr/>
            <p:nvPr/>
          </p:nvSpPr>
          <p:spPr>
            <a:xfrm>
              <a:off x="3638288" y="2299700"/>
              <a:ext cx="162125" cy="237500"/>
            </a:xfrm>
            <a:custGeom>
              <a:avLst/>
              <a:gdLst/>
              <a:ahLst/>
              <a:cxnLst/>
              <a:rect l="l" t="t" r="r" b="b"/>
              <a:pathLst>
                <a:path w="6485" h="9500" extrusionOk="0">
                  <a:moveTo>
                    <a:pt x="0" y="0"/>
                  </a:moveTo>
                  <a:lnTo>
                    <a:pt x="0" y="2313"/>
                  </a:lnTo>
                  <a:cubicBezTo>
                    <a:pt x="0" y="3584"/>
                    <a:pt x="417" y="4816"/>
                    <a:pt x="1176" y="5821"/>
                  </a:cubicBezTo>
                  <a:cubicBezTo>
                    <a:pt x="1441" y="6162"/>
                    <a:pt x="1745" y="6485"/>
                    <a:pt x="2067" y="6769"/>
                  </a:cubicBezTo>
                  <a:cubicBezTo>
                    <a:pt x="2313" y="6978"/>
                    <a:pt x="2446" y="7281"/>
                    <a:pt x="2427" y="7604"/>
                  </a:cubicBezTo>
                  <a:lnTo>
                    <a:pt x="2427" y="9500"/>
                  </a:lnTo>
                  <a:lnTo>
                    <a:pt x="4058" y="9500"/>
                  </a:lnTo>
                  <a:lnTo>
                    <a:pt x="4058" y="7604"/>
                  </a:lnTo>
                  <a:cubicBezTo>
                    <a:pt x="4039" y="7281"/>
                    <a:pt x="4172" y="6978"/>
                    <a:pt x="4418" y="6769"/>
                  </a:cubicBezTo>
                  <a:cubicBezTo>
                    <a:pt x="5726" y="5651"/>
                    <a:pt x="6485" y="4020"/>
                    <a:pt x="6485" y="2313"/>
                  </a:cubicBezTo>
                  <a:lnTo>
                    <a:pt x="6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3638288" y="2536700"/>
              <a:ext cx="162125" cy="94375"/>
            </a:xfrm>
            <a:custGeom>
              <a:avLst/>
              <a:gdLst/>
              <a:ahLst/>
              <a:cxnLst/>
              <a:rect l="l" t="t" r="r" b="b"/>
              <a:pathLst>
                <a:path w="6485" h="3775" extrusionOk="0">
                  <a:moveTo>
                    <a:pt x="1631" y="1"/>
                  </a:moveTo>
                  <a:cubicBezTo>
                    <a:pt x="1327" y="1"/>
                    <a:pt x="1081" y="247"/>
                    <a:pt x="1081" y="551"/>
                  </a:cubicBezTo>
                  <a:lnTo>
                    <a:pt x="1081" y="2712"/>
                  </a:lnTo>
                  <a:lnTo>
                    <a:pt x="550" y="2712"/>
                  </a:lnTo>
                  <a:cubicBezTo>
                    <a:pt x="539" y="2712"/>
                    <a:pt x="528" y="2711"/>
                    <a:pt x="517" y="2711"/>
                  </a:cubicBezTo>
                  <a:cubicBezTo>
                    <a:pt x="229" y="2711"/>
                    <a:pt x="0" y="2951"/>
                    <a:pt x="0" y="3243"/>
                  </a:cubicBezTo>
                  <a:lnTo>
                    <a:pt x="0" y="3774"/>
                  </a:lnTo>
                  <a:lnTo>
                    <a:pt x="6485" y="3774"/>
                  </a:lnTo>
                  <a:lnTo>
                    <a:pt x="6485" y="3243"/>
                  </a:lnTo>
                  <a:cubicBezTo>
                    <a:pt x="6485" y="2951"/>
                    <a:pt x="6256" y="2711"/>
                    <a:pt x="5968" y="2711"/>
                  </a:cubicBezTo>
                  <a:cubicBezTo>
                    <a:pt x="5957" y="2711"/>
                    <a:pt x="5946" y="2712"/>
                    <a:pt x="5935" y="2712"/>
                  </a:cubicBezTo>
                  <a:lnTo>
                    <a:pt x="5404" y="2712"/>
                  </a:lnTo>
                  <a:lnTo>
                    <a:pt x="5404" y="551"/>
                  </a:lnTo>
                  <a:cubicBezTo>
                    <a:pt x="5404" y="247"/>
                    <a:pt x="5158" y="1"/>
                    <a:pt x="4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3685213" y="2333350"/>
              <a:ext cx="67325" cy="64025"/>
            </a:xfrm>
            <a:custGeom>
              <a:avLst/>
              <a:gdLst/>
              <a:ahLst/>
              <a:cxnLst/>
              <a:rect l="l" t="t" r="r" b="b"/>
              <a:pathLst>
                <a:path w="2693" h="2561" extrusionOk="0">
                  <a:moveTo>
                    <a:pt x="1347" y="0"/>
                  </a:moveTo>
                  <a:lnTo>
                    <a:pt x="929" y="835"/>
                  </a:lnTo>
                  <a:lnTo>
                    <a:pt x="0" y="967"/>
                  </a:lnTo>
                  <a:lnTo>
                    <a:pt x="683" y="1631"/>
                  </a:lnTo>
                  <a:lnTo>
                    <a:pt x="512" y="2560"/>
                  </a:lnTo>
                  <a:lnTo>
                    <a:pt x="512" y="2560"/>
                  </a:lnTo>
                  <a:lnTo>
                    <a:pt x="1347" y="2124"/>
                  </a:lnTo>
                  <a:lnTo>
                    <a:pt x="2181" y="2560"/>
                  </a:lnTo>
                  <a:lnTo>
                    <a:pt x="2029" y="1631"/>
                  </a:lnTo>
                  <a:lnTo>
                    <a:pt x="2693" y="967"/>
                  </a:lnTo>
                  <a:lnTo>
                    <a:pt x="1764" y="83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3685688" y="2556950"/>
              <a:ext cx="15650" cy="13450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264" y="0"/>
                  </a:moveTo>
                  <a:cubicBezTo>
                    <a:pt x="128" y="0"/>
                    <a:pt x="0" y="106"/>
                    <a:pt x="0" y="272"/>
                  </a:cubicBezTo>
                  <a:cubicBezTo>
                    <a:pt x="0" y="423"/>
                    <a:pt x="114" y="537"/>
                    <a:pt x="266" y="537"/>
                  </a:cubicBezTo>
                  <a:cubicBezTo>
                    <a:pt x="512" y="537"/>
                    <a:pt x="626" y="253"/>
                    <a:pt x="455" y="82"/>
                  </a:cubicBezTo>
                  <a:cubicBezTo>
                    <a:pt x="399" y="26"/>
                    <a:pt x="331" y="0"/>
                    <a:pt x="2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3578063" y="2293050"/>
              <a:ext cx="283025" cy="345125"/>
            </a:xfrm>
            <a:custGeom>
              <a:avLst/>
              <a:gdLst/>
              <a:ahLst/>
              <a:cxnLst/>
              <a:rect l="l" t="t" r="r" b="b"/>
              <a:pathLst>
                <a:path w="11321" h="13805" extrusionOk="0">
                  <a:moveTo>
                    <a:pt x="2163" y="1081"/>
                  </a:moveTo>
                  <a:lnTo>
                    <a:pt x="2163" y="2579"/>
                  </a:lnTo>
                  <a:cubicBezTo>
                    <a:pt x="2144" y="3641"/>
                    <a:pt x="2428" y="4665"/>
                    <a:pt x="2940" y="5594"/>
                  </a:cubicBezTo>
                  <a:cubicBezTo>
                    <a:pt x="1480" y="4950"/>
                    <a:pt x="532" y="3489"/>
                    <a:pt x="532" y="1897"/>
                  </a:cubicBezTo>
                  <a:lnTo>
                    <a:pt x="532" y="1347"/>
                  </a:lnTo>
                  <a:cubicBezTo>
                    <a:pt x="532" y="1195"/>
                    <a:pt x="665" y="1081"/>
                    <a:pt x="797" y="1081"/>
                  </a:cubicBezTo>
                  <a:close/>
                  <a:moveTo>
                    <a:pt x="10506" y="1081"/>
                  </a:moveTo>
                  <a:cubicBezTo>
                    <a:pt x="10657" y="1081"/>
                    <a:pt x="10790" y="1195"/>
                    <a:pt x="10790" y="1347"/>
                  </a:cubicBezTo>
                  <a:lnTo>
                    <a:pt x="10790" y="1897"/>
                  </a:lnTo>
                  <a:cubicBezTo>
                    <a:pt x="10790" y="3489"/>
                    <a:pt x="9842" y="4950"/>
                    <a:pt x="8382" y="5594"/>
                  </a:cubicBezTo>
                  <a:cubicBezTo>
                    <a:pt x="8894" y="4665"/>
                    <a:pt x="9178" y="3641"/>
                    <a:pt x="9159" y="2579"/>
                  </a:cubicBezTo>
                  <a:lnTo>
                    <a:pt x="9159" y="1081"/>
                  </a:lnTo>
                  <a:close/>
                  <a:moveTo>
                    <a:pt x="8609" y="550"/>
                  </a:moveTo>
                  <a:lnTo>
                    <a:pt x="8609" y="2579"/>
                  </a:lnTo>
                  <a:cubicBezTo>
                    <a:pt x="8628" y="4229"/>
                    <a:pt x="7908" y="5784"/>
                    <a:pt x="6656" y="6846"/>
                  </a:cubicBezTo>
                  <a:cubicBezTo>
                    <a:pt x="6353" y="7092"/>
                    <a:pt x="6182" y="7471"/>
                    <a:pt x="6182" y="7870"/>
                  </a:cubicBezTo>
                  <a:lnTo>
                    <a:pt x="6182" y="9481"/>
                  </a:lnTo>
                  <a:lnTo>
                    <a:pt x="5121" y="9481"/>
                  </a:lnTo>
                  <a:lnTo>
                    <a:pt x="5121" y="7851"/>
                  </a:lnTo>
                  <a:cubicBezTo>
                    <a:pt x="5121" y="7452"/>
                    <a:pt x="4950" y="7073"/>
                    <a:pt x="4647" y="6827"/>
                  </a:cubicBezTo>
                  <a:cubicBezTo>
                    <a:pt x="4343" y="6542"/>
                    <a:pt x="4040" y="6239"/>
                    <a:pt x="3793" y="5917"/>
                  </a:cubicBezTo>
                  <a:cubicBezTo>
                    <a:pt x="3073" y="4950"/>
                    <a:pt x="2675" y="3774"/>
                    <a:pt x="2693" y="2560"/>
                  </a:cubicBezTo>
                  <a:lnTo>
                    <a:pt x="2693" y="550"/>
                  </a:lnTo>
                  <a:close/>
                  <a:moveTo>
                    <a:pt x="7263" y="10031"/>
                  </a:moveTo>
                  <a:cubicBezTo>
                    <a:pt x="7415" y="10031"/>
                    <a:pt x="7548" y="10145"/>
                    <a:pt x="7548" y="10297"/>
                  </a:cubicBezTo>
                  <a:lnTo>
                    <a:pt x="7548" y="12193"/>
                  </a:lnTo>
                  <a:lnTo>
                    <a:pt x="3774" y="12193"/>
                  </a:lnTo>
                  <a:lnTo>
                    <a:pt x="3774" y="10297"/>
                  </a:lnTo>
                  <a:cubicBezTo>
                    <a:pt x="3774" y="10145"/>
                    <a:pt x="3888" y="10031"/>
                    <a:pt x="4040" y="10031"/>
                  </a:cubicBezTo>
                  <a:close/>
                  <a:moveTo>
                    <a:pt x="8344" y="12724"/>
                  </a:moveTo>
                  <a:cubicBezTo>
                    <a:pt x="8496" y="12724"/>
                    <a:pt x="8609" y="12856"/>
                    <a:pt x="8609" y="12989"/>
                  </a:cubicBezTo>
                  <a:lnTo>
                    <a:pt x="8609" y="13274"/>
                  </a:lnTo>
                  <a:lnTo>
                    <a:pt x="2693" y="13274"/>
                  </a:lnTo>
                  <a:lnTo>
                    <a:pt x="2693" y="12989"/>
                  </a:lnTo>
                  <a:cubicBezTo>
                    <a:pt x="2693" y="12837"/>
                    <a:pt x="2807" y="12724"/>
                    <a:pt x="2959" y="12724"/>
                  </a:cubicBezTo>
                  <a:close/>
                  <a:moveTo>
                    <a:pt x="2409" y="1"/>
                  </a:moveTo>
                  <a:cubicBezTo>
                    <a:pt x="2276" y="1"/>
                    <a:pt x="2144" y="114"/>
                    <a:pt x="2144" y="266"/>
                  </a:cubicBezTo>
                  <a:lnTo>
                    <a:pt x="2144" y="550"/>
                  </a:lnTo>
                  <a:lnTo>
                    <a:pt x="797" y="550"/>
                  </a:lnTo>
                  <a:cubicBezTo>
                    <a:pt x="787" y="550"/>
                    <a:pt x="776" y="550"/>
                    <a:pt x="766" y="550"/>
                  </a:cubicBezTo>
                  <a:cubicBezTo>
                    <a:pt x="344" y="550"/>
                    <a:pt x="1" y="921"/>
                    <a:pt x="1" y="1347"/>
                  </a:cubicBezTo>
                  <a:lnTo>
                    <a:pt x="1" y="1897"/>
                  </a:lnTo>
                  <a:cubicBezTo>
                    <a:pt x="1" y="3982"/>
                    <a:pt x="1404" y="5803"/>
                    <a:pt x="3433" y="6334"/>
                  </a:cubicBezTo>
                  <a:cubicBezTo>
                    <a:pt x="3679" y="6656"/>
                    <a:pt x="3983" y="6978"/>
                    <a:pt x="4305" y="7244"/>
                  </a:cubicBezTo>
                  <a:cubicBezTo>
                    <a:pt x="4476" y="7414"/>
                    <a:pt x="4590" y="7642"/>
                    <a:pt x="4571" y="7870"/>
                  </a:cubicBezTo>
                  <a:lnTo>
                    <a:pt x="4571" y="9481"/>
                  </a:lnTo>
                  <a:lnTo>
                    <a:pt x="4040" y="9481"/>
                  </a:lnTo>
                  <a:cubicBezTo>
                    <a:pt x="3585" y="9481"/>
                    <a:pt x="3224" y="9842"/>
                    <a:pt x="3224" y="10278"/>
                  </a:cubicBezTo>
                  <a:lnTo>
                    <a:pt x="3224" y="12174"/>
                  </a:lnTo>
                  <a:lnTo>
                    <a:pt x="2959" y="12174"/>
                  </a:lnTo>
                  <a:cubicBezTo>
                    <a:pt x="2504" y="12174"/>
                    <a:pt x="2144" y="12534"/>
                    <a:pt x="2144" y="12989"/>
                  </a:cubicBezTo>
                  <a:lnTo>
                    <a:pt x="2144" y="13520"/>
                  </a:lnTo>
                  <a:cubicBezTo>
                    <a:pt x="2144" y="13672"/>
                    <a:pt x="2276" y="13805"/>
                    <a:pt x="2409" y="13805"/>
                  </a:cubicBezTo>
                  <a:lnTo>
                    <a:pt x="8894" y="13805"/>
                  </a:lnTo>
                  <a:cubicBezTo>
                    <a:pt x="9046" y="13805"/>
                    <a:pt x="9159" y="13672"/>
                    <a:pt x="9159" y="13520"/>
                  </a:cubicBezTo>
                  <a:lnTo>
                    <a:pt x="9159" y="12989"/>
                  </a:lnTo>
                  <a:cubicBezTo>
                    <a:pt x="9159" y="12534"/>
                    <a:pt x="8799" y="12174"/>
                    <a:pt x="8344" y="12174"/>
                  </a:cubicBezTo>
                  <a:lnTo>
                    <a:pt x="8079" y="12174"/>
                  </a:lnTo>
                  <a:lnTo>
                    <a:pt x="8079" y="10278"/>
                  </a:lnTo>
                  <a:cubicBezTo>
                    <a:pt x="8079" y="9842"/>
                    <a:pt x="7718" y="9481"/>
                    <a:pt x="7263" y="9481"/>
                  </a:cubicBezTo>
                  <a:lnTo>
                    <a:pt x="6732" y="9481"/>
                  </a:lnTo>
                  <a:lnTo>
                    <a:pt x="6732" y="7851"/>
                  </a:lnTo>
                  <a:cubicBezTo>
                    <a:pt x="6732" y="7623"/>
                    <a:pt x="6827" y="7396"/>
                    <a:pt x="6998" y="7225"/>
                  </a:cubicBezTo>
                  <a:cubicBezTo>
                    <a:pt x="7320" y="6959"/>
                    <a:pt x="7623" y="6637"/>
                    <a:pt x="7889" y="6315"/>
                  </a:cubicBezTo>
                  <a:cubicBezTo>
                    <a:pt x="9899" y="5784"/>
                    <a:pt x="11302" y="3964"/>
                    <a:pt x="11321" y="1897"/>
                  </a:cubicBezTo>
                  <a:lnTo>
                    <a:pt x="11321" y="1347"/>
                  </a:lnTo>
                  <a:cubicBezTo>
                    <a:pt x="11321" y="921"/>
                    <a:pt x="10978" y="550"/>
                    <a:pt x="10538" y="550"/>
                  </a:cubicBezTo>
                  <a:cubicBezTo>
                    <a:pt x="10527" y="550"/>
                    <a:pt x="10517" y="550"/>
                    <a:pt x="10506" y="550"/>
                  </a:cubicBezTo>
                  <a:lnTo>
                    <a:pt x="9159" y="550"/>
                  </a:lnTo>
                  <a:lnTo>
                    <a:pt x="9159" y="266"/>
                  </a:lnTo>
                  <a:cubicBezTo>
                    <a:pt x="9159" y="114"/>
                    <a:pt x="9046" y="1"/>
                    <a:pt x="8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3710138" y="2557050"/>
              <a:ext cx="44775" cy="13375"/>
            </a:xfrm>
            <a:custGeom>
              <a:avLst/>
              <a:gdLst/>
              <a:ahLst/>
              <a:cxnLst/>
              <a:rect l="l" t="t" r="r" b="b"/>
              <a:pathLst>
                <a:path w="1791" h="535" extrusionOk="0">
                  <a:moveTo>
                    <a:pt x="352" y="0"/>
                  </a:moveTo>
                  <a:cubicBezTo>
                    <a:pt x="1" y="0"/>
                    <a:pt x="1" y="535"/>
                    <a:pt x="352" y="535"/>
                  </a:cubicBezTo>
                  <a:cubicBezTo>
                    <a:pt x="364" y="535"/>
                    <a:pt x="375" y="534"/>
                    <a:pt x="387" y="533"/>
                  </a:cubicBezTo>
                  <a:lnTo>
                    <a:pt x="1449" y="533"/>
                  </a:lnTo>
                  <a:cubicBezTo>
                    <a:pt x="1791" y="514"/>
                    <a:pt x="1791" y="40"/>
                    <a:pt x="1449" y="2"/>
                  </a:cubicBezTo>
                  <a:lnTo>
                    <a:pt x="387" y="2"/>
                  </a:lnTo>
                  <a:cubicBezTo>
                    <a:pt x="375" y="1"/>
                    <a:pt x="364" y="0"/>
                    <a:pt x="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3678563" y="2326700"/>
              <a:ext cx="83000" cy="77200"/>
            </a:xfrm>
            <a:custGeom>
              <a:avLst/>
              <a:gdLst/>
              <a:ahLst/>
              <a:cxnLst/>
              <a:rect l="l" t="t" r="r" b="b"/>
              <a:pathLst>
                <a:path w="3320" h="3088" extrusionOk="0">
                  <a:moveTo>
                    <a:pt x="1613" y="873"/>
                  </a:moveTo>
                  <a:lnTo>
                    <a:pt x="1783" y="1233"/>
                  </a:lnTo>
                  <a:cubicBezTo>
                    <a:pt x="1821" y="1309"/>
                    <a:pt x="1897" y="1366"/>
                    <a:pt x="1992" y="1366"/>
                  </a:cubicBezTo>
                  <a:lnTo>
                    <a:pt x="2371" y="1423"/>
                  </a:lnTo>
                  <a:lnTo>
                    <a:pt x="2106" y="1707"/>
                  </a:lnTo>
                  <a:cubicBezTo>
                    <a:pt x="2030" y="1764"/>
                    <a:pt x="2011" y="1859"/>
                    <a:pt x="2030" y="1935"/>
                  </a:cubicBezTo>
                  <a:lnTo>
                    <a:pt x="2087" y="2333"/>
                  </a:lnTo>
                  <a:lnTo>
                    <a:pt x="1745" y="2143"/>
                  </a:lnTo>
                  <a:cubicBezTo>
                    <a:pt x="1707" y="2125"/>
                    <a:pt x="1665" y="2115"/>
                    <a:pt x="1622" y="2115"/>
                  </a:cubicBezTo>
                  <a:cubicBezTo>
                    <a:pt x="1579" y="2115"/>
                    <a:pt x="1537" y="2125"/>
                    <a:pt x="1499" y="2143"/>
                  </a:cubicBezTo>
                  <a:lnTo>
                    <a:pt x="1138" y="2333"/>
                  </a:lnTo>
                  <a:lnTo>
                    <a:pt x="1214" y="1935"/>
                  </a:lnTo>
                  <a:cubicBezTo>
                    <a:pt x="1214" y="1859"/>
                    <a:pt x="1195" y="1764"/>
                    <a:pt x="1138" y="1707"/>
                  </a:cubicBezTo>
                  <a:lnTo>
                    <a:pt x="854" y="1423"/>
                  </a:lnTo>
                  <a:lnTo>
                    <a:pt x="1233" y="1366"/>
                  </a:lnTo>
                  <a:cubicBezTo>
                    <a:pt x="1328" y="1366"/>
                    <a:pt x="1404" y="1309"/>
                    <a:pt x="1442" y="1233"/>
                  </a:cubicBezTo>
                  <a:lnTo>
                    <a:pt x="1613" y="873"/>
                  </a:lnTo>
                  <a:close/>
                  <a:moveTo>
                    <a:pt x="1631" y="1"/>
                  </a:moveTo>
                  <a:cubicBezTo>
                    <a:pt x="1537" y="1"/>
                    <a:pt x="1442" y="58"/>
                    <a:pt x="1385" y="153"/>
                  </a:cubicBezTo>
                  <a:lnTo>
                    <a:pt x="1044" y="854"/>
                  </a:lnTo>
                  <a:lnTo>
                    <a:pt x="247" y="968"/>
                  </a:lnTo>
                  <a:cubicBezTo>
                    <a:pt x="152" y="987"/>
                    <a:pt x="58" y="1063"/>
                    <a:pt x="39" y="1157"/>
                  </a:cubicBezTo>
                  <a:cubicBezTo>
                    <a:pt x="1" y="1252"/>
                    <a:pt x="39" y="1366"/>
                    <a:pt x="96" y="1442"/>
                  </a:cubicBezTo>
                  <a:lnTo>
                    <a:pt x="645" y="1992"/>
                  </a:lnTo>
                  <a:lnTo>
                    <a:pt x="513" y="2769"/>
                  </a:lnTo>
                  <a:cubicBezTo>
                    <a:pt x="494" y="2864"/>
                    <a:pt x="551" y="2978"/>
                    <a:pt x="627" y="3035"/>
                  </a:cubicBezTo>
                  <a:cubicBezTo>
                    <a:pt x="671" y="3068"/>
                    <a:pt x="727" y="3088"/>
                    <a:pt x="786" y="3088"/>
                  </a:cubicBezTo>
                  <a:cubicBezTo>
                    <a:pt x="828" y="3088"/>
                    <a:pt x="871" y="3077"/>
                    <a:pt x="911" y="3054"/>
                  </a:cubicBezTo>
                  <a:lnTo>
                    <a:pt x="1613" y="2693"/>
                  </a:lnTo>
                  <a:lnTo>
                    <a:pt x="2333" y="3054"/>
                  </a:lnTo>
                  <a:cubicBezTo>
                    <a:pt x="2373" y="3077"/>
                    <a:pt x="2412" y="3088"/>
                    <a:pt x="2452" y="3088"/>
                  </a:cubicBezTo>
                  <a:cubicBezTo>
                    <a:pt x="2507" y="3088"/>
                    <a:pt x="2562" y="3068"/>
                    <a:pt x="2617" y="3035"/>
                  </a:cubicBezTo>
                  <a:cubicBezTo>
                    <a:pt x="2693" y="2978"/>
                    <a:pt x="2731" y="2864"/>
                    <a:pt x="2712" y="2769"/>
                  </a:cubicBezTo>
                  <a:lnTo>
                    <a:pt x="2580" y="1992"/>
                  </a:lnTo>
                  <a:lnTo>
                    <a:pt x="3167" y="1442"/>
                  </a:lnTo>
                  <a:cubicBezTo>
                    <a:pt x="3319" y="1271"/>
                    <a:pt x="3224" y="1006"/>
                    <a:pt x="3016" y="968"/>
                  </a:cubicBezTo>
                  <a:lnTo>
                    <a:pt x="2219" y="854"/>
                  </a:lnTo>
                  <a:lnTo>
                    <a:pt x="1859" y="153"/>
                  </a:lnTo>
                  <a:cubicBezTo>
                    <a:pt x="1821" y="58"/>
                    <a:pt x="1726" y="1"/>
                    <a:pt x="1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50"/>
          <p:cNvGrpSpPr/>
          <p:nvPr/>
        </p:nvGrpSpPr>
        <p:grpSpPr>
          <a:xfrm>
            <a:off x="5265631" y="1991512"/>
            <a:ext cx="365741" cy="365742"/>
            <a:chOff x="4910113" y="2257300"/>
            <a:chExt cx="388425" cy="381100"/>
          </a:xfrm>
        </p:grpSpPr>
        <p:sp>
          <p:nvSpPr>
            <p:cNvPr id="2722" name="Google Shape;2722;p50"/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50"/>
          <p:cNvGrpSpPr/>
          <p:nvPr/>
        </p:nvGrpSpPr>
        <p:grpSpPr>
          <a:xfrm>
            <a:off x="5994586" y="1991492"/>
            <a:ext cx="335299" cy="365780"/>
            <a:chOff x="5453363" y="2197900"/>
            <a:chExt cx="401075" cy="440275"/>
          </a:xfrm>
        </p:grpSpPr>
        <p:sp>
          <p:nvSpPr>
            <p:cNvPr id="2731" name="Google Shape;2731;p50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3" name="Google Shape;2743;p50"/>
          <p:cNvGrpSpPr/>
          <p:nvPr/>
        </p:nvGrpSpPr>
        <p:grpSpPr>
          <a:xfrm>
            <a:off x="6693102" y="2000209"/>
            <a:ext cx="365744" cy="348346"/>
            <a:chOff x="6015963" y="2196025"/>
            <a:chExt cx="491525" cy="476925"/>
          </a:xfrm>
        </p:grpSpPr>
        <p:sp>
          <p:nvSpPr>
            <p:cNvPr id="2744" name="Google Shape;2744;p5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0"/>
          <p:cNvGrpSpPr/>
          <p:nvPr/>
        </p:nvGrpSpPr>
        <p:grpSpPr>
          <a:xfrm>
            <a:off x="7411181" y="1991488"/>
            <a:ext cx="365773" cy="365788"/>
            <a:chOff x="6741813" y="2198225"/>
            <a:chExt cx="637125" cy="637150"/>
          </a:xfrm>
        </p:grpSpPr>
        <p:sp>
          <p:nvSpPr>
            <p:cNvPr id="2754" name="Google Shape;2754;p5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3" name="Google Shape;2763;p50"/>
          <p:cNvGrpSpPr/>
          <p:nvPr/>
        </p:nvGrpSpPr>
        <p:grpSpPr>
          <a:xfrm>
            <a:off x="8129272" y="1991501"/>
            <a:ext cx="365776" cy="365763"/>
            <a:chOff x="4193363" y="2293000"/>
            <a:chExt cx="381175" cy="380725"/>
          </a:xfrm>
        </p:grpSpPr>
        <p:sp>
          <p:nvSpPr>
            <p:cNvPr id="2764" name="Google Shape;2764;p50"/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" name="Google Shape;2777;p50"/>
          <p:cNvGrpSpPr/>
          <p:nvPr/>
        </p:nvGrpSpPr>
        <p:grpSpPr>
          <a:xfrm>
            <a:off x="1752328" y="2684911"/>
            <a:ext cx="231293" cy="365730"/>
            <a:chOff x="1461488" y="3250125"/>
            <a:chExt cx="394900" cy="624325"/>
          </a:xfrm>
        </p:grpSpPr>
        <p:sp>
          <p:nvSpPr>
            <p:cNvPr id="2778" name="Google Shape;2778;p50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3" name="Google Shape;2783;p50"/>
          <p:cNvGrpSpPr/>
          <p:nvPr/>
        </p:nvGrpSpPr>
        <p:grpSpPr>
          <a:xfrm>
            <a:off x="2398838" y="2684899"/>
            <a:ext cx="365755" cy="365754"/>
            <a:chOff x="2072538" y="3306075"/>
            <a:chExt cx="511975" cy="514350"/>
          </a:xfrm>
        </p:grpSpPr>
        <p:sp>
          <p:nvSpPr>
            <p:cNvPr id="2784" name="Google Shape;2784;p50"/>
            <p:cNvSpPr/>
            <p:nvPr/>
          </p:nvSpPr>
          <p:spPr>
            <a:xfrm>
              <a:off x="2083913" y="3356325"/>
              <a:ext cx="488275" cy="200050"/>
            </a:xfrm>
            <a:custGeom>
              <a:avLst/>
              <a:gdLst/>
              <a:ahLst/>
              <a:cxnLst/>
              <a:rect l="l" t="t" r="r" b="b"/>
              <a:pathLst>
                <a:path w="19531" h="8002" extrusionOk="0">
                  <a:moveTo>
                    <a:pt x="9765" y="0"/>
                  </a:moveTo>
                  <a:cubicBezTo>
                    <a:pt x="9769" y="0"/>
                    <a:pt x="9772" y="0"/>
                    <a:pt x="9775" y="0"/>
                  </a:cubicBezTo>
                  <a:lnTo>
                    <a:pt x="9775" y="0"/>
                  </a:lnTo>
                  <a:cubicBezTo>
                    <a:pt x="9778" y="0"/>
                    <a:pt x="9781" y="0"/>
                    <a:pt x="9784" y="0"/>
                  </a:cubicBezTo>
                  <a:close/>
                  <a:moveTo>
                    <a:pt x="9775" y="0"/>
                  </a:moveTo>
                  <a:lnTo>
                    <a:pt x="9775" y="0"/>
                  </a:lnTo>
                  <a:cubicBezTo>
                    <a:pt x="4887" y="4"/>
                    <a:pt x="607" y="2885"/>
                    <a:pt x="0" y="7604"/>
                  </a:cubicBezTo>
                  <a:cubicBezTo>
                    <a:pt x="285" y="6902"/>
                    <a:pt x="1271" y="6390"/>
                    <a:pt x="2389" y="6390"/>
                  </a:cubicBezTo>
                  <a:cubicBezTo>
                    <a:pt x="3717" y="6390"/>
                    <a:pt x="4854" y="7111"/>
                    <a:pt x="4854" y="8002"/>
                  </a:cubicBezTo>
                  <a:cubicBezTo>
                    <a:pt x="4854" y="7945"/>
                    <a:pt x="4854" y="7907"/>
                    <a:pt x="4854" y="7869"/>
                  </a:cubicBezTo>
                  <a:cubicBezTo>
                    <a:pt x="4968" y="7035"/>
                    <a:pt x="6049" y="6390"/>
                    <a:pt x="7319" y="6390"/>
                  </a:cubicBezTo>
                  <a:cubicBezTo>
                    <a:pt x="8628" y="6390"/>
                    <a:pt x="9765" y="7111"/>
                    <a:pt x="9765" y="8002"/>
                  </a:cubicBezTo>
                  <a:cubicBezTo>
                    <a:pt x="9765" y="7111"/>
                    <a:pt x="10903" y="6390"/>
                    <a:pt x="12230" y="6390"/>
                  </a:cubicBezTo>
                  <a:cubicBezTo>
                    <a:pt x="13501" y="6390"/>
                    <a:pt x="14582" y="7035"/>
                    <a:pt x="14676" y="7869"/>
                  </a:cubicBezTo>
                  <a:cubicBezTo>
                    <a:pt x="14679" y="7874"/>
                    <a:pt x="14681" y="7879"/>
                    <a:pt x="14683" y="7884"/>
                  </a:cubicBezTo>
                  <a:lnTo>
                    <a:pt x="14683" y="7884"/>
                  </a:lnTo>
                  <a:cubicBezTo>
                    <a:pt x="14778" y="7048"/>
                    <a:pt x="15873" y="6390"/>
                    <a:pt x="17141" y="6390"/>
                  </a:cubicBezTo>
                  <a:cubicBezTo>
                    <a:pt x="18279" y="6390"/>
                    <a:pt x="19265" y="6902"/>
                    <a:pt x="19531" y="7604"/>
                  </a:cubicBezTo>
                  <a:cubicBezTo>
                    <a:pt x="18943" y="2885"/>
                    <a:pt x="14644" y="4"/>
                    <a:pt x="9775" y="0"/>
                  </a:cubicBezTo>
                  <a:close/>
                  <a:moveTo>
                    <a:pt x="14683" y="7884"/>
                  </a:moveTo>
                  <a:cubicBezTo>
                    <a:pt x="14679" y="7923"/>
                    <a:pt x="14676" y="7962"/>
                    <a:pt x="14676" y="8002"/>
                  </a:cubicBezTo>
                  <a:cubicBezTo>
                    <a:pt x="14693" y="7953"/>
                    <a:pt x="14695" y="7918"/>
                    <a:pt x="14683" y="78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2228488" y="3668225"/>
              <a:ext cx="119950" cy="139875"/>
            </a:xfrm>
            <a:custGeom>
              <a:avLst/>
              <a:gdLst/>
              <a:ahLst/>
              <a:cxnLst/>
              <a:rect l="l" t="t" r="r" b="b"/>
              <a:pathLst>
                <a:path w="4798" h="5595" extrusionOk="0">
                  <a:moveTo>
                    <a:pt x="3186" y="1"/>
                  </a:moveTo>
                  <a:lnTo>
                    <a:pt x="3186" y="3205"/>
                  </a:lnTo>
                  <a:cubicBezTo>
                    <a:pt x="3224" y="3765"/>
                    <a:pt x="2812" y="4044"/>
                    <a:pt x="2397" y="4044"/>
                  </a:cubicBezTo>
                  <a:cubicBezTo>
                    <a:pt x="1982" y="4044"/>
                    <a:pt x="1565" y="3765"/>
                    <a:pt x="1593" y="3205"/>
                  </a:cubicBezTo>
                  <a:cubicBezTo>
                    <a:pt x="1565" y="2693"/>
                    <a:pt x="1181" y="2437"/>
                    <a:pt x="797" y="2437"/>
                  </a:cubicBezTo>
                  <a:cubicBezTo>
                    <a:pt x="413" y="2437"/>
                    <a:pt x="29" y="2693"/>
                    <a:pt x="1" y="3205"/>
                  </a:cubicBezTo>
                  <a:cubicBezTo>
                    <a:pt x="1" y="4514"/>
                    <a:pt x="1062" y="5594"/>
                    <a:pt x="2390" y="5594"/>
                  </a:cubicBezTo>
                  <a:cubicBezTo>
                    <a:pt x="3717" y="5594"/>
                    <a:pt x="4798" y="4514"/>
                    <a:pt x="4798" y="3205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2314763" y="3426000"/>
              <a:ext cx="23725" cy="20000"/>
            </a:xfrm>
            <a:custGeom>
              <a:avLst/>
              <a:gdLst/>
              <a:ahLst/>
              <a:cxnLst/>
              <a:rect l="l" t="t" r="r" b="b"/>
              <a:pathLst>
                <a:path w="949" h="800" extrusionOk="0">
                  <a:moveTo>
                    <a:pt x="550" y="0"/>
                  </a:moveTo>
                  <a:cubicBezTo>
                    <a:pt x="190" y="0"/>
                    <a:pt x="1" y="437"/>
                    <a:pt x="266" y="683"/>
                  </a:cubicBezTo>
                  <a:cubicBezTo>
                    <a:pt x="346" y="763"/>
                    <a:pt x="446" y="799"/>
                    <a:pt x="544" y="799"/>
                  </a:cubicBezTo>
                  <a:cubicBezTo>
                    <a:pt x="749" y="799"/>
                    <a:pt x="949" y="642"/>
                    <a:pt x="949" y="399"/>
                  </a:cubicBezTo>
                  <a:cubicBezTo>
                    <a:pt x="949" y="190"/>
                    <a:pt x="759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2072538" y="3306075"/>
              <a:ext cx="511975" cy="514350"/>
            </a:xfrm>
            <a:custGeom>
              <a:avLst/>
              <a:gdLst/>
              <a:ahLst/>
              <a:cxnLst/>
              <a:rect l="l" t="t" r="r" b="b"/>
              <a:pathLst>
                <a:path w="20479" h="20574" extrusionOk="0">
                  <a:moveTo>
                    <a:pt x="10638" y="2446"/>
                  </a:moveTo>
                  <a:cubicBezTo>
                    <a:pt x="12666" y="2712"/>
                    <a:pt x="14221" y="5158"/>
                    <a:pt x="14638" y="8552"/>
                  </a:cubicBezTo>
                  <a:lnTo>
                    <a:pt x="14563" y="8495"/>
                  </a:lnTo>
                  <a:cubicBezTo>
                    <a:pt x="14022" y="8189"/>
                    <a:pt x="13414" y="8019"/>
                    <a:pt x="12785" y="8019"/>
                  </a:cubicBezTo>
                  <a:cubicBezTo>
                    <a:pt x="12752" y="8019"/>
                    <a:pt x="12719" y="8020"/>
                    <a:pt x="12685" y="8021"/>
                  </a:cubicBezTo>
                  <a:cubicBezTo>
                    <a:pt x="12655" y="8020"/>
                    <a:pt x="12625" y="8020"/>
                    <a:pt x="12595" y="8020"/>
                  </a:cubicBezTo>
                  <a:cubicBezTo>
                    <a:pt x="11905" y="8020"/>
                    <a:pt x="11219" y="8228"/>
                    <a:pt x="10638" y="8628"/>
                  </a:cubicBezTo>
                  <a:lnTo>
                    <a:pt x="10638" y="6807"/>
                  </a:lnTo>
                  <a:cubicBezTo>
                    <a:pt x="10638" y="6542"/>
                    <a:pt x="10434" y="6409"/>
                    <a:pt x="10232" y="6409"/>
                  </a:cubicBezTo>
                  <a:cubicBezTo>
                    <a:pt x="10031" y="6409"/>
                    <a:pt x="9832" y="6542"/>
                    <a:pt x="9841" y="6807"/>
                  </a:cubicBezTo>
                  <a:lnTo>
                    <a:pt x="9841" y="8628"/>
                  </a:lnTo>
                  <a:cubicBezTo>
                    <a:pt x="9260" y="8228"/>
                    <a:pt x="8574" y="8020"/>
                    <a:pt x="7867" y="8020"/>
                  </a:cubicBezTo>
                  <a:cubicBezTo>
                    <a:pt x="7836" y="8020"/>
                    <a:pt x="7805" y="8020"/>
                    <a:pt x="7774" y="8021"/>
                  </a:cubicBezTo>
                  <a:cubicBezTo>
                    <a:pt x="7741" y="8020"/>
                    <a:pt x="7708" y="8019"/>
                    <a:pt x="7675" y="8019"/>
                  </a:cubicBezTo>
                  <a:cubicBezTo>
                    <a:pt x="7046" y="8019"/>
                    <a:pt x="6437" y="8189"/>
                    <a:pt x="5897" y="8495"/>
                  </a:cubicBezTo>
                  <a:lnTo>
                    <a:pt x="5821" y="8552"/>
                  </a:lnTo>
                  <a:cubicBezTo>
                    <a:pt x="6239" y="5158"/>
                    <a:pt x="7812" y="2731"/>
                    <a:pt x="9841" y="2446"/>
                  </a:cubicBezTo>
                  <a:lnTo>
                    <a:pt x="9841" y="3603"/>
                  </a:lnTo>
                  <a:cubicBezTo>
                    <a:pt x="9841" y="3868"/>
                    <a:pt x="10040" y="4001"/>
                    <a:pt x="10239" y="4001"/>
                  </a:cubicBezTo>
                  <a:cubicBezTo>
                    <a:pt x="10438" y="4001"/>
                    <a:pt x="10638" y="3868"/>
                    <a:pt x="10638" y="3603"/>
                  </a:cubicBezTo>
                  <a:lnTo>
                    <a:pt x="10638" y="2446"/>
                  </a:lnTo>
                  <a:close/>
                  <a:moveTo>
                    <a:pt x="7547" y="2712"/>
                  </a:moveTo>
                  <a:lnTo>
                    <a:pt x="7547" y="2712"/>
                  </a:lnTo>
                  <a:cubicBezTo>
                    <a:pt x="5957" y="4150"/>
                    <a:pt x="5218" y="6532"/>
                    <a:pt x="4988" y="8672"/>
                  </a:cubicBezTo>
                  <a:lnTo>
                    <a:pt x="4988" y="8672"/>
                  </a:lnTo>
                  <a:cubicBezTo>
                    <a:pt x="4389" y="8241"/>
                    <a:pt x="3669" y="8001"/>
                    <a:pt x="2928" y="8001"/>
                  </a:cubicBezTo>
                  <a:cubicBezTo>
                    <a:pt x="2900" y="8001"/>
                    <a:pt x="2872" y="8001"/>
                    <a:pt x="2844" y="8002"/>
                  </a:cubicBezTo>
                  <a:cubicBezTo>
                    <a:pt x="2257" y="8002"/>
                    <a:pt x="1669" y="8135"/>
                    <a:pt x="1119" y="8400"/>
                  </a:cubicBezTo>
                  <a:cubicBezTo>
                    <a:pt x="1972" y="5575"/>
                    <a:pt x="4380" y="3470"/>
                    <a:pt x="7547" y="2712"/>
                  </a:cubicBezTo>
                  <a:close/>
                  <a:moveTo>
                    <a:pt x="12932" y="2731"/>
                  </a:moveTo>
                  <a:cubicBezTo>
                    <a:pt x="16099" y="3489"/>
                    <a:pt x="18507" y="5594"/>
                    <a:pt x="19341" y="8419"/>
                  </a:cubicBezTo>
                  <a:cubicBezTo>
                    <a:pt x="18840" y="8169"/>
                    <a:pt x="18288" y="8019"/>
                    <a:pt x="17717" y="8019"/>
                  </a:cubicBezTo>
                  <a:cubicBezTo>
                    <a:pt x="17683" y="8019"/>
                    <a:pt x="17649" y="8020"/>
                    <a:pt x="17615" y="8021"/>
                  </a:cubicBezTo>
                  <a:cubicBezTo>
                    <a:pt x="17588" y="8020"/>
                    <a:pt x="17560" y="8020"/>
                    <a:pt x="17532" y="8020"/>
                  </a:cubicBezTo>
                  <a:cubicBezTo>
                    <a:pt x="16785" y="8020"/>
                    <a:pt x="16076" y="8265"/>
                    <a:pt x="15473" y="8704"/>
                  </a:cubicBezTo>
                  <a:cubicBezTo>
                    <a:pt x="15264" y="6561"/>
                    <a:pt x="14525" y="4172"/>
                    <a:pt x="12932" y="2731"/>
                  </a:cubicBezTo>
                  <a:close/>
                  <a:moveTo>
                    <a:pt x="10638" y="14885"/>
                  </a:moveTo>
                  <a:lnTo>
                    <a:pt x="10638" y="17691"/>
                  </a:lnTo>
                  <a:cubicBezTo>
                    <a:pt x="10638" y="18791"/>
                    <a:pt x="9746" y="19682"/>
                    <a:pt x="8628" y="19682"/>
                  </a:cubicBezTo>
                  <a:cubicBezTo>
                    <a:pt x="7528" y="19682"/>
                    <a:pt x="6637" y="18791"/>
                    <a:pt x="6637" y="17691"/>
                  </a:cubicBezTo>
                  <a:cubicBezTo>
                    <a:pt x="6656" y="17445"/>
                    <a:pt x="6845" y="17321"/>
                    <a:pt x="7035" y="17321"/>
                  </a:cubicBezTo>
                  <a:cubicBezTo>
                    <a:pt x="7225" y="17321"/>
                    <a:pt x="7414" y="17445"/>
                    <a:pt x="7433" y="17691"/>
                  </a:cubicBezTo>
                  <a:cubicBezTo>
                    <a:pt x="7395" y="18374"/>
                    <a:pt x="7945" y="18943"/>
                    <a:pt x="8628" y="18943"/>
                  </a:cubicBezTo>
                  <a:cubicBezTo>
                    <a:pt x="9310" y="18943"/>
                    <a:pt x="9860" y="18374"/>
                    <a:pt x="9841" y="17691"/>
                  </a:cubicBezTo>
                  <a:lnTo>
                    <a:pt x="9841" y="14885"/>
                  </a:lnTo>
                  <a:close/>
                  <a:moveTo>
                    <a:pt x="10232" y="0"/>
                  </a:moveTo>
                  <a:cubicBezTo>
                    <a:pt x="10031" y="0"/>
                    <a:pt x="9832" y="133"/>
                    <a:pt x="9841" y="398"/>
                  </a:cubicBezTo>
                  <a:lnTo>
                    <a:pt x="9841" y="1612"/>
                  </a:lnTo>
                  <a:cubicBezTo>
                    <a:pt x="4949" y="1764"/>
                    <a:pt x="702" y="4741"/>
                    <a:pt x="76" y="9519"/>
                  </a:cubicBezTo>
                  <a:cubicBezTo>
                    <a:pt x="19" y="9671"/>
                    <a:pt x="0" y="9841"/>
                    <a:pt x="0" y="9993"/>
                  </a:cubicBezTo>
                  <a:cubicBezTo>
                    <a:pt x="0" y="10220"/>
                    <a:pt x="171" y="10391"/>
                    <a:pt x="398" y="10391"/>
                  </a:cubicBezTo>
                  <a:lnTo>
                    <a:pt x="417" y="10391"/>
                  </a:lnTo>
                  <a:cubicBezTo>
                    <a:pt x="626" y="10391"/>
                    <a:pt x="797" y="10239"/>
                    <a:pt x="816" y="10031"/>
                  </a:cubicBezTo>
                  <a:cubicBezTo>
                    <a:pt x="816" y="9917"/>
                    <a:pt x="834" y="9822"/>
                    <a:pt x="853" y="9708"/>
                  </a:cubicBezTo>
                  <a:cubicBezTo>
                    <a:pt x="1100" y="9197"/>
                    <a:pt x="1934" y="8798"/>
                    <a:pt x="2844" y="8798"/>
                  </a:cubicBezTo>
                  <a:cubicBezTo>
                    <a:pt x="3944" y="8798"/>
                    <a:pt x="4911" y="9348"/>
                    <a:pt x="4911" y="9993"/>
                  </a:cubicBezTo>
                  <a:cubicBezTo>
                    <a:pt x="4911" y="10220"/>
                    <a:pt x="5082" y="10391"/>
                    <a:pt x="5309" y="10391"/>
                  </a:cubicBezTo>
                  <a:lnTo>
                    <a:pt x="5366" y="10391"/>
                  </a:lnTo>
                  <a:cubicBezTo>
                    <a:pt x="5556" y="10372"/>
                    <a:pt x="5708" y="10220"/>
                    <a:pt x="5727" y="10012"/>
                  </a:cubicBezTo>
                  <a:lnTo>
                    <a:pt x="5727" y="9917"/>
                  </a:lnTo>
                  <a:cubicBezTo>
                    <a:pt x="5802" y="9310"/>
                    <a:pt x="6750" y="8798"/>
                    <a:pt x="7774" y="8798"/>
                  </a:cubicBezTo>
                  <a:cubicBezTo>
                    <a:pt x="8874" y="8798"/>
                    <a:pt x="9841" y="9367"/>
                    <a:pt x="9841" y="9993"/>
                  </a:cubicBezTo>
                  <a:lnTo>
                    <a:pt x="9841" y="14089"/>
                  </a:lnTo>
                  <a:lnTo>
                    <a:pt x="9424" y="14089"/>
                  </a:lnTo>
                  <a:cubicBezTo>
                    <a:pt x="9215" y="14089"/>
                    <a:pt x="9026" y="14259"/>
                    <a:pt x="9026" y="14487"/>
                  </a:cubicBezTo>
                  <a:lnTo>
                    <a:pt x="9026" y="17672"/>
                  </a:lnTo>
                  <a:cubicBezTo>
                    <a:pt x="9026" y="17947"/>
                    <a:pt x="8827" y="18085"/>
                    <a:pt x="8628" y="18085"/>
                  </a:cubicBezTo>
                  <a:cubicBezTo>
                    <a:pt x="8429" y="18085"/>
                    <a:pt x="8229" y="17947"/>
                    <a:pt x="8229" y="17672"/>
                  </a:cubicBezTo>
                  <a:cubicBezTo>
                    <a:pt x="8201" y="16914"/>
                    <a:pt x="7618" y="16535"/>
                    <a:pt x="7035" y="16535"/>
                  </a:cubicBezTo>
                  <a:cubicBezTo>
                    <a:pt x="6452" y="16535"/>
                    <a:pt x="5869" y="16914"/>
                    <a:pt x="5840" y="17672"/>
                  </a:cubicBezTo>
                  <a:cubicBezTo>
                    <a:pt x="5783" y="19265"/>
                    <a:pt x="7054" y="20573"/>
                    <a:pt x="8628" y="20573"/>
                  </a:cubicBezTo>
                  <a:cubicBezTo>
                    <a:pt x="10201" y="20573"/>
                    <a:pt x="11472" y="19265"/>
                    <a:pt x="11434" y="17672"/>
                  </a:cubicBezTo>
                  <a:lnTo>
                    <a:pt x="11434" y="14487"/>
                  </a:lnTo>
                  <a:cubicBezTo>
                    <a:pt x="11434" y="14259"/>
                    <a:pt x="11244" y="14089"/>
                    <a:pt x="11036" y="14089"/>
                  </a:cubicBezTo>
                  <a:lnTo>
                    <a:pt x="10638" y="14089"/>
                  </a:lnTo>
                  <a:lnTo>
                    <a:pt x="10638" y="10012"/>
                  </a:lnTo>
                  <a:cubicBezTo>
                    <a:pt x="10638" y="9367"/>
                    <a:pt x="11605" y="8798"/>
                    <a:pt x="12685" y="8798"/>
                  </a:cubicBezTo>
                  <a:cubicBezTo>
                    <a:pt x="13728" y="8798"/>
                    <a:pt x="14657" y="9310"/>
                    <a:pt x="14752" y="9917"/>
                  </a:cubicBezTo>
                  <a:lnTo>
                    <a:pt x="14752" y="10012"/>
                  </a:lnTo>
                  <a:cubicBezTo>
                    <a:pt x="14752" y="10220"/>
                    <a:pt x="14904" y="10372"/>
                    <a:pt x="15113" y="10410"/>
                  </a:cubicBezTo>
                  <a:lnTo>
                    <a:pt x="15169" y="10410"/>
                  </a:lnTo>
                  <a:cubicBezTo>
                    <a:pt x="15378" y="10410"/>
                    <a:pt x="15568" y="10220"/>
                    <a:pt x="15568" y="9993"/>
                  </a:cubicBezTo>
                  <a:cubicBezTo>
                    <a:pt x="15568" y="9367"/>
                    <a:pt x="16516" y="8798"/>
                    <a:pt x="17615" y="8798"/>
                  </a:cubicBezTo>
                  <a:cubicBezTo>
                    <a:pt x="18526" y="8798"/>
                    <a:pt x="19379" y="9197"/>
                    <a:pt x="19625" y="9727"/>
                  </a:cubicBezTo>
                  <a:cubicBezTo>
                    <a:pt x="19625" y="9822"/>
                    <a:pt x="19644" y="9936"/>
                    <a:pt x="19644" y="10031"/>
                  </a:cubicBezTo>
                  <a:cubicBezTo>
                    <a:pt x="19663" y="10239"/>
                    <a:pt x="19834" y="10391"/>
                    <a:pt x="20043" y="10410"/>
                  </a:cubicBezTo>
                  <a:lnTo>
                    <a:pt x="20080" y="10410"/>
                  </a:lnTo>
                  <a:cubicBezTo>
                    <a:pt x="20308" y="10410"/>
                    <a:pt x="20479" y="10220"/>
                    <a:pt x="20479" y="9993"/>
                  </a:cubicBezTo>
                  <a:cubicBezTo>
                    <a:pt x="20479" y="9841"/>
                    <a:pt x="20460" y="9671"/>
                    <a:pt x="20403" y="9519"/>
                  </a:cubicBezTo>
                  <a:cubicBezTo>
                    <a:pt x="19777" y="4760"/>
                    <a:pt x="15530" y="1764"/>
                    <a:pt x="10638" y="1612"/>
                  </a:cubicBezTo>
                  <a:lnTo>
                    <a:pt x="10638" y="398"/>
                  </a:lnTo>
                  <a:cubicBezTo>
                    <a:pt x="10638" y="133"/>
                    <a:pt x="10434" y="0"/>
                    <a:pt x="10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8" name="Google Shape;2788;p50"/>
          <p:cNvGrpSpPr/>
          <p:nvPr/>
        </p:nvGrpSpPr>
        <p:grpSpPr>
          <a:xfrm>
            <a:off x="3115539" y="2684902"/>
            <a:ext cx="371631" cy="365748"/>
            <a:chOff x="2717688" y="3216950"/>
            <a:chExt cx="577875" cy="564600"/>
          </a:xfrm>
        </p:grpSpPr>
        <p:sp>
          <p:nvSpPr>
            <p:cNvPr id="2789" name="Google Shape;2789;p50"/>
            <p:cNvSpPr/>
            <p:nvPr/>
          </p:nvSpPr>
          <p:spPr>
            <a:xfrm>
              <a:off x="3205488" y="3470550"/>
              <a:ext cx="65900" cy="66400"/>
            </a:xfrm>
            <a:custGeom>
              <a:avLst/>
              <a:gdLst/>
              <a:ahLst/>
              <a:cxnLst/>
              <a:rect l="l" t="t" r="r" b="b"/>
              <a:pathLst>
                <a:path w="2636" h="2656" extrusionOk="0">
                  <a:moveTo>
                    <a:pt x="0" y="1"/>
                  </a:moveTo>
                  <a:lnTo>
                    <a:pt x="0" y="2655"/>
                  </a:lnTo>
                  <a:lnTo>
                    <a:pt x="2636" y="265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3194113" y="3228325"/>
              <a:ext cx="77275" cy="66225"/>
            </a:xfrm>
            <a:custGeom>
              <a:avLst/>
              <a:gdLst/>
              <a:ahLst/>
              <a:cxnLst/>
              <a:rect l="l" t="t" r="r" b="b"/>
              <a:pathLst>
                <a:path w="3091" h="2649" extrusionOk="0">
                  <a:moveTo>
                    <a:pt x="1764" y="1"/>
                  </a:moveTo>
                  <a:cubicBezTo>
                    <a:pt x="588" y="1"/>
                    <a:pt x="0" y="1423"/>
                    <a:pt x="834" y="2257"/>
                  </a:cubicBezTo>
                  <a:cubicBezTo>
                    <a:pt x="1105" y="2527"/>
                    <a:pt x="1437" y="2648"/>
                    <a:pt x="1763" y="2648"/>
                  </a:cubicBezTo>
                  <a:cubicBezTo>
                    <a:pt x="2441" y="2648"/>
                    <a:pt x="3091" y="2122"/>
                    <a:pt x="3091" y="1328"/>
                  </a:cubicBezTo>
                  <a:cubicBezTo>
                    <a:pt x="3091" y="588"/>
                    <a:pt x="2503" y="1"/>
                    <a:pt x="1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2874138" y="3294225"/>
              <a:ext cx="252675" cy="359325"/>
            </a:xfrm>
            <a:custGeom>
              <a:avLst/>
              <a:gdLst/>
              <a:ahLst/>
              <a:cxnLst/>
              <a:rect l="l" t="t" r="r" b="b"/>
              <a:pathLst>
                <a:path w="10107" h="14373" extrusionOk="0">
                  <a:moveTo>
                    <a:pt x="5044" y="0"/>
                  </a:moveTo>
                  <a:lnTo>
                    <a:pt x="0" y="9178"/>
                  </a:lnTo>
                  <a:cubicBezTo>
                    <a:pt x="1157" y="9746"/>
                    <a:pt x="2408" y="10960"/>
                    <a:pt x="2408" y="12344"/>
                  </a:cubicBezTo>
                  <a:lnTo>
                    <a:pt x="2408" y="14373"/>
                  </a:lnTo>
                  <a:lnTo>
                    <a:pt x="7698" y="14373"/>
                  </a:lnTo>
                  <a:lnTo>
                    <a:pt x="7698" y="12344"/>
                  </a:lnTo>
                  <a:cubicBezTo>
                    <a:pt x="7698" y="10960"/>
                    <a:pt x="8931" y="9746"/>
                    <a:pt x="10107" y="9178"/>
                  </a:cubicBezTo>
                  <a:lnTo>
                    <a:pt x="5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2934338" y="3653525"/>
              <a:ext cx="132275" cy="116650"/>
            </a:xfrm>
            <a:custGeom>
              <a:avLst/>
              <a:gdLst/>
              <a:ahLst/>
              <a:cxnLst/>
              <a:rect l="l" t="t" r="r" b="b"/>
              <a:pathLst>
                <a:path w="5291" h="4666" extrusionOk="0">
                  <a:moveTo>
                    <a:pt x="0" y="1"/>
                  </a:moveTo>
                  <a:lnTo>
                    <a:pt x="0" y="4665"/>
                  </a:lnTo>
                  <a:lnTo>
                    <a:pt x="5290" y="4665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2967038" y="3228325"/>
              <a:ext cx="66400" cy="65925"/>
            </a:xfrm>
            <a:custGeom>
              <a:avLst/>
              <a:gdLst/>
              <a:ahLst/>
              <a:cxnLst/>
              <a:rect l="l" t="t" r="r" b="b"/>
              <a:pathLst>
                <a:path w="2656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655" y="2636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2978413" y="3470550"/>
              <a:ext cx="51225" cy="44350"/>
            </a:xfrm>
            <a:custGeom>
              <a:avLst/>
              <a:gdLst/>
              <a:ahLst/>
              <a:cxnLst/>
              <a:rect l="l" t="t" r="r" b="b"/>
              <a:pathLst>
                <a:path w="2049" h="1774" extrusionOk="0">
                  <a:moveTo>
                    <a:pt x="873" y="1"/>
                  </a:moveTo>
                  <a:cubicBezTo>
                    <a:pt x="380" y="1"/>
                    <a:pt x="1" y="399"/>
                    <a:pt x="1" y="892"/>
                  </a:cubicBezTo>
                  <a:cubicBezTo>
                    <a:pt x="1" y="1420"/>
                    <a:pt x="438" y="1773"/>
                    <a:pt x="891" y="1773"/>
                  </a:cubicBezTo>
                  <a:cubicBezTo>
                    <a:pt x="1105" y="1773"/>
                    <a:pt x="1322" y="1694"/>
                    <a:pt x="1499" y="1518"/>
                  </a:cubicBezTo>
                  <a:cubicBezTo>
                    <a:pt x="2048" y="949"/>
                    <a:pt x="1669" y="1"/>
                    <a:pt x="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2729063" y="34705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" y="1"/>
                  </a:moveTo>
                  <a:lnTo>
                    <a:pt x="1" y="2655"/>
                  </a:lnTo>
                  <a:lnTo>
                    <a:pt x="2655" y="2655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2717688" y="3228325"/>
              <a:ext cx="77775" cy="66225"/>
            </a:xfrm>
            <a:custGeom>
              <a:avLst/>
              <a:gdLst/>
              <a:ahLst/>
              <a:cxnLst/>
              <a:rect l="l" t="t" r="r" b="b"/>
              <a:pathLst>
                <a:path w="3111" h="2649" extrusionOk="0">
                  <a:moveTo>
                    <a:pt x="1783" y="1"/>
                  </a:moveTo>
                  <a:cubicBezTo>
                    <a:pt x="608" y="1"/>
                    <a:pt x="1" y="1423"/>
                    <a:pt x="835" y="2257"/>
                  </a:cubicBezTo>
                  <a:cubicBezTo>
                    <a:pt x="1106" y="2527"/>
                    <a:pt x="1440" y="2648"/>
                    <a:pt x="1768" y="2648"/>
                  </a:cubicBezTo>
                  <a:cubicBezTo>
                    <a:pt x="2452" y="2648"/>
                    <a:pt x="3110" y="2122"/>
                    <a:pt x="3110" y="1328"/>
                  </a:cubicBezTo>
                  <a:cubicBezTo>
                    <a:pt x="3110" y="588"/>
                    <a:pt x="2504" y="1"/>
                    <a:pt x="1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2985538" y="3591900"/>
              <a:ext cx="25600" cy="22075"/>
            </a:xfrm>
            <a:custGeom>
              <a:avLst/>
              <a:gdLst/>
              <a:ahLst/>
              <a:cxnLst/>
              <a:rect l="l" t="t" r="r" b="b"/>
              <a:pathLst>
                <a:path w="1024" h="883" extrusionOk="0">
                  <a:moveTo>
                    <a:pt x="588" y="1"/>
                  </a:moveTo>
                  <a:cubicBezTo>
                    <a:pt x="190" y="1"/>
                    <a:pt x="0" y="475"/>
                    <a:pt x="284" y="759"/>
                  </a:cubicBezTo>
                  <a:cubicBezTo>
                    <a:pt x="369" y="844"/>
                    <a:pt x="475" y="883"/>
                    <a:pt x="580" y="883"/>
                  </a:cubicBezTo>
                  <a:cubicBezTo>
                    <a:pt x="804" y="883"/>
                    <a:pt x="1024" y="708"/>
                    <a:pt x="1024" y="437"/>
                  </a:cubicBezTo>
                  <a:cubicBezTo>
                    <a:pt x="1024" y="191"/>
                    <a:pt x="834" y="1"/>
                    <a:pt x="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2718163" y="3216950"/>
              <a:ext cx="577400" cy="564600"/>
            </a:xfrm>
            <a:custGeom>
              <a:avLst/>
              <a:gdLst/>
              <a:ahLst/>
              <a:cxnLst/>
              <a:rect l="l" t="t" r="r" b="b"/>
              <a:pathLst>
                <a:path w="23096" h="22584" extrusionOk="0">
                  <a:moveTo>
                    <a:pt x="1758" y="889"/>
                  </a:moveTo>
                  <a:cubicBezTo>
                    <a:pt x="2206" y="889"/>
                    <a:pt x="2636" y="1240"/>
                    <a:pt x="2636" y="1764"/>
                  </a:cubicBezTo>
                  <a:cubicBezTo>
                    <a:pt x="2636" y="2257"/>
                    <a:pt x="2257" y="2655"/>
                    <a:pt x="1764" y="2655"/>
                  </a:cubicBezTo>
                  <a:cubicBezTo>
                    <a:pt x="987" y="2655"/>
                    <a:pt x="589" y="1707"/>
                    <a:pt x="1138" y="1157"/>
                  </a:cubicBezTo>
                  <a:cubicBezTo>
                    <a:pt x="1318" y="971"/>
                    <a:pt x="1540" y="889"/>
                    <a:pt x="1758" y="889"/>
                  </a:cubicBezTo>
                  <a:close/>
                  <a:moveTo>
                    <a:pt x="12174" y="892"/>
                  </a:moveTo>
                  <a:lnTo>
                    <a:pt x="12174" y="2655"/>
                  </a:lnTo>
                  <a:lnTo>
                    <a:pt x="10411" y="2655"/>
                  </a:lnTo>
                  <a:lnTo>
                    <a:pt x="10411" y="892"/>
                  </a:lnTo>
                  <a:close/>
                  <a:moveTo>
                    <a:pt x="20802" y="892"/>
                  </a:moveTo>
                  <a:cubicBezTo>
                    <a:pt x="21598" y="892"/>
                    <a:pt x="21977" y="1840"/>
                    <a:pt x="21427" y="2390"/>
                  </a:cubicBezTo>
                  <a:cubicBezTo>
                    <a:pt x="21248" y="2575"/>
                    <a:pt x="21026" y="2658"/>
                    <a:pt x="20808" y="2658"/>
                  </a:cubicBezTo>
                  <a:cubicBezTo>
                    <a:pt x="20359" y="2658"/>
                    <a:pt x="19929" y="2306"/>
                    <a:pt x="19929" y="1783"/>
                  </a:cubicBezTo>
                  <a:cubicBezTo>
                    <a:pt x="19929" y="1290"/>
                    <a:pt x="20328" y="892"/>
                    <a:pt x="20802" y="892"/>
                  </a:cubicBezTo>
                  <a:close/>
                  <a:moveTo>
                    <a:pt x="11283" y="10581"/>
                  </a:moveTo>
                  <a:cubicBezTo>
                    <a:pt x="11681" y="10581"/>
                    <a:pt x="11871" y="11055"/>
                    <a:pt x="11605" y="11339"/>
                  </a:cubicBezTo>
                  <a:cubicBezTo>
                    <a:pt x="11514" y="11431"/>
                    <a:pt x="11402" y="11472"/>
                    <a:pt x="11293" y="11472"/>
                  </a:cubicBezTo>
                  <a:cubicBezTo>
                    <a:pt x="11064" y="11472"/>
                    <a:pt x="10847" y="11293"/>
                    <a:pt x="10847" y="11036"/>
                  </a:cubicBezTo>
                  <a:cubicBezTo>
                    <a:pt x="10847" y="10790"/>
                    <a:pt x="11036" y="10581"/>
                    <a:pt x="11283" y="10581"/>
                  </a:cubicBezTo>
                  <a:close/>
                  <a:moveTo>
                    <a:pt x="2636" y="10600"/>
                  </a:moveTo>
                  <a:lnTo>
                    <a:pt x="2636" y="12344"/>
                  </a:lnTo>
                  <a:lnTo>
                    <a:pt x="873" y="12344"/>
                  </a:lnTo>
                  <a:lnTo>
                    <a:pt x="873" y="10600"/>
                  </a:lnTo>
                  <a:close/>
                  <a:moveTo>
                    <a:pt x="21693" y="10581"/>
                  </a:moveTo>
                  <a:lnTo>
                    <a:pt x="21693" y="12344"/>
                  </a:lnTo>
                  <a:lnTo>
                    <a:pt x="19929" y="12344"/>
                  </a:lnTo>
                  <a:lnTo>
                    <a:pt x="19929" y="10581"/>
                  </a:lnTo>
                  <a:close/>
                  <a:moveTo>
                    <a:pt x="11719" y="4817"/>
                  </a:moveTo>
                  <a:lnTo>
                    <a:pt x="15739" y="12098"/>
                  </a:lnTo>
                  <a:cubicBezTo>
                    <a:pt x="14544" y="12818"/>
                    <a:pt x="13482" y="14051"/>
                    <a:pt x="13482" y="15435"/>
                  </a:cubicBezTo>
                  <a:lnTo>
                    <a:pt x="13482" y="17028"/>
                  </a:lnTo>
                  <a:lnTo>
                    <a:pt x="9083" y="17028"/>
                  </a:lnTo>
                  <a:lnTo>
                    <a:pt x="9083" y="15435"/>
                  </a:lnTo>
                  <a:cubicBezTo>
                    <a:pt x="9083" y="14051"/>
                    <a:pt x="8003" y="12799"/>
                    <a:pt x="6827" y="12098"/>
                  </a:cubicBezTo>
                  <a:lnTo>
                    <a:pt x="10847" y="4817"/>
                  </a:lnTo>
                  <a:lnTo>
                    <a:pt x="10847" y="9785"/>
                  </a:lnTo>
                  <a:cubicBezTo>
                    <a:pt x="9671" y="10202"/>
                    <a:pt x="9671" y="11870"/>
                    <a:pt x="10847" y="12287"/>
                  </a:cubicBezTo>
                  <a:lnTo>
                    <a:pt x="10847" y="13672"/>
                  </a:lnTo>
                  <a:cubicBezTo>
                    <a:pt x="10847" y="13966"/>
                    <a:pt x="11065" y="14113"/>
                    <a:pt x="11283" y="14113"/>
                  </a:cubicBezTo>
                  <a:cubicBezTo>
                    <a:pt x="11501" y="14113"/>
                    <a:pt x="11719" y="13966"/>
                    <a:pt x="11719" y="13672"/>
                  </a:cubicBezTo>
                  <a:lnTo>
                    <a:pt x="11719" y="12287"/>
                  </a:lnTo>
                  <a:cubicBezTo>
                    <a:pt x="12895" y="11870"/>
                    <a:pt x="12895" y="10202"/>
                    <a:pt x="11719" y="9785"/>
                  </a:cubicBezTo>
                  <a:lnTo>
                    <a:pt x="11719" y="4817"/>
                  </a:lnTo>
                  <a:close/>
                  <a:moveTo>
                    <a:pt x="13482" y="17900"/>
                  </a:moveTo>
                  <a:lnTo>
                    <a:pt x="13482" y="21692"/>
                  </a:lnTo>
                  <a:lnTo>
                    <a:pt x="9083" y="21692"/>
                  </a:lnTo>
                  <a:lnTo>
                    <a:pt x="9083" y="17900"/>
                  </a:lnTo>
                  <a:close/>
                  <a:moveTo>
                    <a:pt x="9956" y="0"/>
                  </a:moveTo>
                  <a:cubicBezTo>
                    <a:pt x="9709" y="0"/>
                    <a:pt x="9519" y="209"/>
                    <a:pt x="9519" y="456"/>
                  </a:cubicBezTo>
                  <a:lnTo>
                    <a:pt x="9519" y="1328"/>
                  </a:lnTo>
                  <a:lnTo>
                    <a:pt x="3471" y="1328"/>
                  </a:lnTo>
                  <a:cubicBezTo>
                    <a:pt x="3241" y="424"/>
                    <a:pt x="2516" y="4"/>
                    <a:pt x="1788" y="4"/>
                  </a:cubicBezTo>
                  <a:cubicBezTo>
                    <a:pt x="897" y="4"/>
                    <a:pt x="1" y="635"/>
                    <a:pt x="1" y="1783"/>
                  </a:cubicBezTo>
                  <a:cubicBezTo>
                    <a:pt x="1" y="2919"/>
                    <a:pt x="894" y="3545"/>
                    <a:pt x="1784" y="3545"/>
                  </a:cubicBezTo>
                  <a:cubicBezTo>
                    <a:pt x="2513" y="3545"/>
                    <a:pt x="3240" y="3124"/>
                    <a:pt x="3471" y="2219"/>
                  </a:cubicBezTo>
                  <a:lnTo>
                    <a:pt x="7225" y="2219"/>
                  </a:lnTo>
                  <a:cubicBezTo>
                    <a:pt x="4096" y="3622"/>
                    <a:pt x="1878" y="6485"/>
                    <a:pt x="1404" y="9709"/>
                  </a:cubicBezTo>
                  <a:lnTo>
                    <a:pt x="437" y="9709"/>
                  </a:lnTo>
                  <a:cubicBezTo>
                    <a:pt x="190" y="9709"/>
                    <a:pt x="1" y="9898"/>
                    <a:pt x="1" y="10145"/>
                  </a:cubicBezTo>
                  <a:lnTo>
                    <a:pt x="1" y="12799"/>
                  </a:lnTo>
                  <a:cubicBezTo>
                    <a:pt x="1" y="13027"/>
                    <a:pt x="190" y="13236"/>
                    <a:pt x="437" y="13236"/>
                  </a:cubicBezTo>
                  <a:lnTo>
                    <a:pt x="3091" y="13236"/>
                  </a:lnTo>
                  <a:cubicBezTo>
                    <a:pt x="3319" y="13236"/>
                    <a:pt x="3528" y="13027"/>
                    <a:pt x="3528" y="12799"/>
                  </a:cubicBezTo>
                  <a:lnTo>
                    <a:pt x="3528" y="10145"/>
                  </a:lnTo>
                  <a:cubicBezTo>
                    <a:pt x="3528" y="9898"/>
                    <a:pt x="3319" y="9709"/>
                    <a:pt x="3091" y="9709"/>
                  </a:cubicBezTo>
                  <a:lnTo>
                    <a:pt x="2295" y="9709"/>
                  </a:lnTo>
                  <a:cubicBezTo>
                    <a:pt x="2864" y="6106"/>
                    <a:pt x="5784" y="3129"/>
                    <a:pt x="9519" y="2390"/>
                  </a:cubicBezTo>
                  <a:lnTo>
                    <a:pt x="9519" y="3110"/>
                  </a:lnTo>
                  <a:cubicBezTo>
                    <a:pt x="9519" y="3338"/>
                    <a:pt x="9709" y="3546"/>
                    <a:pt x="9956" y="3546"/>
                  </a:cubicBezTo>
                  <a:lnTo>
                    <a:pt x="10543" y="3546"/>
                  </a:lnTo>
                  <a:lnTo>
                    <a:pt x="5841" y="12079"/>
                  </a:lnTo>
                  <a:cubicBezTo>
                    <a:pt x="5784" y="12174"/>
                    <a:pt x="5765" y="12306"/>
                    <a:pt x="5803" y="12420"/>
                  </a:cubicBezTo>
                  <a:cubicBezTo>
                    <a:pt x="5841" y="12534"/>
                    <a:pt x="5936" y="12629"/>
                    <a:pt x="6049" y="12686"/>
                  </a:cubicBezTo>
                  <a:cubicBezTo>
                    <a:pt x="7092" y="13198"/>
                    <a:pt x="8211" y="14278"/>
                    <a:pt x="8211" y="15454"/>
                  </a:cubicBezTo>
                  <a:lnTo>
                    <a:pt x="8211" y="17047"/>
                  </a:lnTo>
                  <a:lnTo>
                    <a:pt x="7775" y="17047"/>
                  </a:lnTo>
                  <a:cubicBezTo>
                    <a:pt x="7187" y="17047"/>
                    <a:pt x="7187" y="17919"/>
                    <a:pt x="7775" y="17919"/>
                  </a:cubicBezTo>
                  <a:lnTo>
                    <a:pt x="8211" y="17919"/>
                  </a:lnTo>
                  <a:lnTo>
                    <a:pt x="8211" y="22147"/>
                  </a:lnTo>
                  <a:cubicBezTo>
                    <a:pt x="8211" y="22394"/>
                    <a:pt x="8401" y="22584"/>
                    <a:pt x="8647" y="22584"/>
                  </a:cubicBezTo>
                  <a:lnTo>
                    <a:pt x="13937" y="22584"/>
                  </a:lnTo>
                  <a:cubicBezTo>
                    <a:pt x="14184" y="22584"/>
                    <a:pt x="14374" y="22394"/>
                    <a:pt x="14374" y="22147"/>
                  </a:cubicBezTo>
                  <a:lnTo>
                    <a:pt x="14374" y="17900"/>
                  </a:lnTo>
                  <a:lnTo>
                    <a:pt x="14829" y="17900"/>
                  </a:lnTo>
                  <a:cubicBezTo>
                    <a:pt x="15398" y="17900"/>
                    <a:pt x="15398" y="17028"/>
                    <a:pt x="14829" y="17028"/>
                  </a:cubicBezTo>
                  <a:lnTo>
                    <a:pt x="14374" y="17028"/>
                  </a:lnTo>
                  <a:lnTo>
                    <a:pt x="14374" y="15435"/>
                  </a:lnTo>
                  <a:cubicBezTo>
                    <a:pt x="14374" y="14278"/>
                    <a:pt x="15492" y="13179"/>
                    <a:pt x="16535" y="12667"/>
                  </a:cubicBezTo>
                  <a:cubicBezTo>
                    <a:pt x="16763" y="12553"/>
                    <a:pt x="16858" y="12287"/>
                    <a:pt x="16725" y="12060"/>
                  </a:cubicBezTo>
                  <a:lnTo>
                    <a:pt x="12041" y="3527"/>
                  </a:lnTo>
                  <a:lnTo>
                    <a:pt x="12610" y="3527"/>
                  </a:lnTo>
                  <a:cubicBezTo>
                    <a:pt x="12857" y="3527"/>
                    <a:pt x="13065" y="3338"/>
                    <a:pt x="13065" y="3091"/>
                  </a:cubicBezTo>
                  <a:lnTo>
                    <a:pt x="13065" y="2371"/>
                  </a:lnTo>
                  <a:cubicBezTo>
                    <a:pt x="16782" y="3129"/>
                    <a:pt x="19721" y="6087"/>
                    <a:pt x="20271" y="9690"/>
                  </a:cubicBezTo>
                  <a:lnTo>
                    <a:pt x="19493" y="9690"/>
                  </a:lnTo>
                  <a:cubicBezTo>
                    <a:pt x="19247" y="9690"/>
                    <a:pt x="19057" y="9898"/>
                    <a:pt x="19057" y="10145"/>
                  </a:cubicBezTo>
                  <a:lnTo>
                    <a:pt x="19057" y="12780"/>
                  </a:lnTo>
                  <a:cubicBezTo>
                    <a:pt x="19057" y="13027"/>
                    <a:pt x="19247" y="13217"/>
                    <a:pt x="19493" y="13217"/>
                  </a:cubicBezTo>
                  <a:lnTo>
                    <a:pt x="22129" y="13217"/>
                  </a:lnTo>
                  <a:cubicBezTo>
                    <a:pt x="22375" y="13217"/>
                    <a:pt x="22584" y="13027"/>
                    <a:pt x="22584" y="12780"/>
                  </a:cubicBezTo>
                  <a:lnTo>
                    <a:pt x="22584" y="10145"/>
                  </a:lnTo>
                  <a:cubicBezTo>
                    <a:pt x="22584" y="9898"/>
                    <a:pt x="22375" y="9709"/>
                    <a:pt x="22129" y="9709"/>
                  </a:cubicBezTo>
                  <a:lnTo>
                    <a:pt x="21162" y="9709"/>
                  </a:lnTo>
                  <a:cubicBezTo>
                    <a:pt x="20707" y="6466"/>
                    <a:pt x="18488" y="3622"/>
                    <a:pt x="15360" y="2219"/>
                  </a:cubicBezTo>
                  <a:lnTo>
                    <a:pt x="19114" y="2219"/>
                  </a:lnTo>
                  <a:cubicBezTo>
                    <a:pt x="19304" y="2996"/>
                    <a:pt x="20005" y="3527"/>
                    <a:pt x="20821" y="3527"/>
                  </a:cubicBezTo>
                  <a:lnTo>
                    <a:pt x="20802" y="3546"/>
                  </a:lnTo>
                  <a:cubicBezTo>
                    <a:pt x="22281" y="3546"/>
                    <a:pt x="23096" y="1859"/>
                    <a:pt x="22205" y="702"/>
                  </a:cubicBezTo>
                  <a:cubicBezTo>
                    <a:pt x="21844" y="226"/>
                    <a:pt x="21327" y="5"/>
                    <a:pt x="20815" y="5"/>
                  </a:cubicBezTo>
                  <a:cubicBezTo>
                    <a:pt x="20063" y="5"/>
                    <a:pt x="19321" y="482"/>
                    <a:pt x="19095" y="1328"/>
                  </a:cubicBezTo>
                  <a:lnTo>
                    <a:pt x="13046" y="1328"/>
                  </a:lnTo>
                  <a:lnTo>
                    <a:pt x="13046" y="456"/>
                  </a:lnTo>
                  <a:cubicBezTo>
                    <a:pt x="13046" y="209"/>
                    <a:pt x="12857" y="0"/>
                    <a:pt x="12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0"/>
          <p:cNvGrpSpPr/>
          <p:nvPr/>
        </p:nvGrpSpPr>
        <p:grpSpPr>
          <a:xfrm>
            <a:off x="3838118" y="2697667"/>
            <a:ext cx="365777" cy="340219"/>
            <a:chOff x="3281338" y="3217425"/>
            <a:chExt cx="520975" cy="488750"/>
          </a:xfrm>
        </p:grpSpPr>
        <p:sp>
          <p:nvSpPr>
            <p:cNvPr id="2800" name="Google Shape;2800;p50"/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5" name="Google Shape;2825;p50"/>
          <p:cNvGrpSpPr/>
          <p:nvPr/>
        </p:nvGrpSpPr>
        <p:grpSpPr>
          <a:xfrm>
            <a:off x="4551874" y="2684908"/>
            <a:ext cx="365764" cy="365736"/>
            <a:chOff x="3962513" y="3253150"/>
            <a:chExt cx="497300" cy="497600"/>
          </a:xfrm>
        </p:grpSpPr>
        <p:sp>
          <p:nvSpPr>
            <p:cNvPr id="2826" name="Google Shape;2826;p50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4" name="Google Shape;2834;p50"/>
          <p:cNvGrpSpPr/>
          <p:nvPr/>
        </p:nvGrpSpPr>
        <p:grpSpPr>
          <a:xfrm>
            <a:off x="5298689" y="2684789"/>
            <a:ext cx="299625" cy="365975"/>
            <a:chOff x="4668363" y="3341625"/>
            <a:chExt cx="299625" cy="365975"/>
          </a:xfrm>
        </p:grpSpPr>
        <p:sp>
          <p:nvSpPr>
            <p:cNvPr id="2835" name="Google Shape;2835;p50"/>
            <p:cNvSpPr/>
            <p:nvPr/>
          </p:nvSpPr>
          <p:spPr>
            <a:xfrm>
              <a:off x="4875038" y="3581475"/>
              <a:ext cx="85825" cy="119025"/>
            </a:xfrm>
            <a:custGeom>
              <a:avLst/>
              <a:gdLst/>
              <a:ahLst/>
              <a:cxnLst/>
              <a:rect l="l" t="t" r="r" b="b"/>
              <a:pathLst>
                <a:path w="3433" h="4761" extrusionOk="0">
                  <a:moveTo>
                    <a:pt x="854" y="1"/>
                  </a:moveTo>
                  <a:lnTo>
                    <a:pt x="1" y="1726"/>
                  </a:lnTo>
                  <a:lnTo>
                    <a:pt x="1726" y="4760"/>
                  </a:lnTo>
                  <a:lnTo>
                    <a:pt x="3433" y="1726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4877888" y="3553050"/>
              <a:ext cx="80600" cy="28450"/>
            </a:xfrm>
            <a:custGeom>
              <a:avLst/>
              <a:gdLst/>
              <a:ahLst/>
              <a:cxnLst/>
              <a:rect l="l" t="t" r="r" b="b"/>
              <a:pathLst>
                <a:path w="3224" h="1138" extrusionOk="0">
                  <a:moveTo>
                    <a:pt x="759" y="0"/>
                  </a:moveTo>
                  <a:cubicBezTo>
                    <a:pt x="0" y="0"/>
                    <a:pt x="0" y="1138"/>
                    <a:pt x="759" y="1138"/>
                  </a:cubicBezTo>
                  <a:lnTo>
                    <a:pt x="2465" y="1138"/>
                  </a:lnTo>
                  <a:cubicBezTo>
                    <a:pt x="3224" y="1138"/>
                    <a:pt x="3224" y="0"/>
                    <a:pt x="2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4896838" y="3349800"/>
              <a:ext cx="42700" cy="203275"/>
            </a:xfrm>
            <a:custGeom>
              <a:avLst/>
              <a:gdLst/>
              <a:ahLst/>
              <a:cxnLst/>
              <a:rect l="l" t="t" r="r" b="b"/>
              <a:pathLst>
                <a:path w="1708" h="8131" extrusionOk="0">
                  <a:moveTo>
                    <a:pt x="854" y="0"/>
                  </a:moveTo>
                  <a:cubicBezTo>
                    <a:pt x="442" y="0"/>
                    <a:pt x="29" y="271"/>
                    <a:pt x="1" y="811"/>
                  </a:cubicBezTo>
                  <a:lnTo>
                    <a:pt x="1" y="8130"/>
                  </a:lnTo>
                  <a:lnTo>
                    <a:pt x="1707" y="8130"/>
                  </a:lnTo>
                  <a:lnTo>
                    <a:pt x="1707" y="811"/>
                  </a:lnTo>
                  <a:cubicBezTo>
                    <a:pt x="1679" y="271"/>
                    <a:pt x="1267" y="0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4775013" y="3348725"/>
              <a:ext cx="71600" cy="351775"/>
            </a:xfrm>
            <a:custGeom>
              <a:avLst/>
              <a:gdLst/>
              <a:ahLst/>
              <a:cxnLst/>
              <a:rect l="l" t="t" r="r" b="b"/>
              <a:pathLst>
                <a:path w="2864" h="14071" extrusionOk="0">
                  <a:moveTo>
                    <a:pt x="1" y="1"/>
                  </a:moveTo>
                  <a:lnTo>
                    <a:pt x="1" y="14070"/>
                  </a:lnTo>
                  <a:lnTo>
                    <a:pt x="2864" y="14070"/>
                  </a:lnTo>
                  <a:lnTo>
                    <a:pt x="28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4675463" y="3632200"/>
              <a:ext cx="56925" cy="68300"/>
            </a:xfrm>
            <a:custGeom>
              <a:avLst/>
              <a:gdLst/>
              <a:ahLst/>
              <a:cxnLst/>
              <a:rect l="l" t="t" r="r" b="b"/>
              <a:pathLst>
                <a:path w="2277" h="2732" extrusionOk="0">
                  <a:moveTo>
                    <a:pt x="1" y="1"/>
                  </a:moveTo>
                  <a:lnTo>
                    <a:pt x="1" y="266"/>
                  </a:lnTo>
                  <a:lnTo>
                    <a:pt x="1139" y="2731"/>
                  </a:lnTo>
                  <a:lnTo>
                    <a:pt x="2276" y="266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4675463" y="3425050"/>
              <a:ext cx="56925" cy="207175"/>
            </a:xfrm>
            <a:custGeom>
              <a:avLst/>
              <a:gdLst/>
              <a:ahLst/>
              <a:cxnLst/>
              <a:rect l="l" t="t" r="r" b="b"/>
              <a:pathLst>
                <a:path w="2277" h="8287" extrusionOk="0">
                  <a:moveTo>
                    <a:pt x="1" y="1"/>
                  </a:moveTo>
                  <a:lnTo>
                    <a:pt x="1" y="8287"/>
                  </a:lnTo>
                  <a:lnTo>
                    <a:pt x="2276" y="8287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4675463" y="3396600"/>
              <a:ext cx="56925" cy="28475"/>
            </a:xfrm>
            <a:custGeom>
              <a:avLst/>
              <a:gdLst/>
              <a:ahLst/>
              <a:cxnLst/>
              <a:rect l="l" t="t" r="r" b="b"/>
              <a:pathLst>
                <a:path w="2277" h="1139" extrusionOk="0">
                  <a:moveTo>
                    <a:pt x="1" y="1"/>
                  </a:moveTo>
                  <a:lnTo>
                    <a:pt x="1" y="1139"/>
                  </a:lnTo>
                  <a:lnTo>
                    <a:pt x="2276" y="1139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4675463" y="3348725"/>
              <a:ext cx="56925" cy="47900"/>
            </a:xfrm>
            <a:custGeom>
              <a:avLst/>
              <a:gdLst/>
              <a:ahLst/>
              <a:cxnLst/>
              <a:rect l="l" t="t" r="r" b="b"/>
              <a:pathLst>
                <a:path w="2277" h="1916" extrusionOk="0">
                  <a:moveTo>
                    <a:pt x="570" y="1"/>
                  </a:moveTo>
                  <a:cubicBezTo>
                    <a:pt x="247" y="1"/>
                    <a:pt x="1" y="266"/>
                    <a:pt x="1" y="570"/>
                  </a:cubicBezTo>
                  <a:lnTo>
                    <a:pt x="1" y="1916"/>
                  </a:lnTo>
                  <a:lnTo>
                    <a:pt x="2276" y="1916"/>
                  </a:lnTo>
                  <a:lnTo>
                    <a:pt x="2276" y="570"/>
                  </a:lnTo>
                  <a:cubicBezTo>
                    <a:pt x="2276" y="266"/>
                    <a:pt x="2030" y="1"/>
                    <a:pt x="1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4908688" y="3603300"/>
              <a:ext cx="16625" cy="14100"/>
            </a:xfrm>
            <a:custGeom>
              <a:avLst/>
              <a:gdLst/>
              <a:ahLst/>
              <a:cxnLst/>
              <a:rect l="l" t="t" r="r" b="b"/>
              <a:pathLst>
                <a:path w="665" h="564" extrusionOk="0">
                  <a:moveTo>
                    <a:pt x="380" y="0"/>
                  </a:moveTo>
                  <a:cubicBezTo>
                    <a:pt x="115" y="0"/>
                    <a:pt x="1" y="303"/>
                    <a:pt x="172" y="474"/>
                  </a:cubicBezTo>
                  <a:cubicBezTo>
                    <a:pt x="234" y="536"/>
                    <a:pt x="309" y="564"/>
                    <a:pt x="381" y="564"/>
                  </a:cubicBezTo>
                  <a:cubicBezTo>
                    <a:pt x="528" y="564"/>
                    <a:pt x="665" y="450"/>
                    <a:pt x="665" y="284"/>
                  </a:cubicBezTo>
                  <a:cubicBezTo>
                    <a:pt x="665" y="114"/>
                    <a:pt x="532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4696338" y="3474950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284" y="0"/>
                  </a:moveTo>
                  <a:cubicBezTo>
                    <a:pt x="137" y="0"/>
                    <a:pt x="0" y="115"/>
                    <a:pt x="0" y="280"/>
                  </a:cubicBezTo>
                  <a:cubicBezTo>
                    <a:pt x="0" y="451"/>
                    <a:pt x="133" y="564"/>
                    <a:pt x="285" y="564"/>
                  </a:cubicBezTo>
                  <a:cubicBezTo>
                    <a:pt x="550" y="564"/>
                    <a:pt x="664" y="261"/>
                    <a:pt x="493" y="90"/>
                  </a:cubicBezTo>
                  <a:cubicBezTo>
                    <a:pt x="431" y="28"/>
                    <a:pt x="356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4696813" y="3503750"/>
              <a:ext cx="14225" cy="56200"/>
            </a:xfrm>
            <a:custGeom>
              <a:avLst/>
              <a:gdLst/>
              <a:ahLst/>
              <a:cxnLst/>
              <a:rect l="l" t="t" r="r" b="b"/>
              <a:pathLst>
                <a:path w="569" h="2248" extrusionOk="0">
                  <a:moveTo>
                    <a:pt x="285" y="0"/>
                  </a:moveTo>
                  <a:cubicBezTo>
                    <a:pt x="133" y="0"/>
                    <a:pt x="0" y="114"/>
                    <a:pt x="0" y="285"/>
                  </a:cubicBezTo>
                  <a:lnTo>
                    <a:pt x="0" y="1991"/>
                  </a:lnTo>
                  <a:cubicBezTo>
                    <a:pt x="10" y="2162"/>
                    <a:pt x="142" y="2247"/>
                    <a:pt x="277" y="2247"/>
                  </a:cubicBezTo>
                  <a:cubicBezTo>
                    <a:pt x="413" y="2247"/>
                    <a:pt x="550" y="2162"/>
                    <a:pt x="569" y="1991"/>
                  </a:cubicBezTo>
                  <a:lnTo>
                    <a:pt x="569" y="285"/>
                  </a:lnTo>
                  <a:cubicBezTo>
                    <a:pt x="569" y="114"/>
                    <a:pt x="436" y="0"/>
                    <a:pt x="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4767913" y="3341625"/>
              <a:ext cx="85825" cy="365975"/>
            </a:xfrm>
            <a:custGeom>
              <a:avLst/>
              <a:gdLst/>
              <a:ahLst/>
              <a:cxnLst/>
              <a:rect l="l" t="t" r="r" b="b"/>
              <a:pathLst>
                <a:path w="3433" h="14639" extrusionOk="0">
                  <a:moveTo>
                    <a:pt x="2864" y="569"/>
                  </a:moveTo>
                  <a:lnTo>
                    <a:pt x="2864" y="1896"/>
                  </a:lnTo>
                  <a:lnTo>
                    <a:pt x="2010" y="1896"/>
                  </a:lnTo>
                  <a:cubicBezTo>
                    <a:pt x="1998" y="1895"/>
                    <a:pt x="1987" y="1895"/>
                    <a:pt x="1976" y="1895"/>
                  </a:cubicBezTo>
                  <a:cubicBezTo>
                    <a:pt x="1605" y="1895"/>
                    <a:pt x="1605" y="2467"/>
                    <a:pt x="1976" y="2467"/>
                  </a:cubicBezTo>
                  <a:cubicBezTo>
                    <a:pt x="1987" y="2467"/>
                    <a:pt x="1998" y="2466"/>
                    <a:pt x="2010" y="2465"/>
                  </a:cubicBezTo>
                  <a:lnTo>
                    <a:pt x="2864" y="2465"/>
                  </a:lnTo>
                  <a:lnTo>
                    <a:pt x="2864" y="3603"/>
                  </a:lnTo>
                  <a:lnTo>
                    <a:pt x="2010" y="3603"/>
                  </a:lnTo>
                  <a:cubicBezTo>
                    <a:pt x="1999" y="3602"/>
                    <a:pt x="1987" y="3601"/>
                    <a:pt x="1976" y="3601"/>
                  </a:cubicBezTo>
                  <a:cubicBezTo>
                    <a:pt x="1604" y="3601"/>
                    <a:pt x="1604" y="4192"/>
                    <a:pt x="1976" y="4192"/>
                  </a:cubicBezTo>
                  <a:cubicBezTo>
                    <a:pt x="1987" y="4192"/>
                    <a:pt x="1999" y="4192"/>
                    <a:pt x="2010" y="4191"/>
                  </a:cubicBezTo>
                  <a:lnTo>
                    <a:pt x="2864" y="4191"/>
                  </a:lnTo>
                  <a:lnTo>
                    <a:pt x="2864" y="5328"/>
                  </a:lnTo>
                  <a:lnTo>
                    <a:pt x="2010" y="5328"/>
                  </a:lnTo>
                  <a:cubicBezTo>
                    <a:pt x="1631" y="5328"/>
                    <a:pt x="1631" y="5897"/>
                    <a:pt x="2010" y="5897"/>
                  </a:cubicBezTo>
                  <a:lnTo>
                    <a:pt x="2864" y="5897"/>
                  </a:lnTo>
                  <a:lnTo>
                    <a:pt x="2864" y="7035"/>
                  </a:lnTo>
                  <a:lnTo>
                    <a:pt x="2010" y="7035"/>
                  </a:lnTo>
                  <a:cubicBezTo>
                    <a:pt x="1998" y="7034"/>
                    <a:pt x="1987" y="7033"/>
                    <a:pt x="1976" y="7033"/>
                  </a:cubicBezTo>
                  <a:cubicBezTo>
                    <a:pt x="1605" y="7033"/>
                    <a:pt x="1605" y="7605"/>
                    <a:pt x="1976" y="7605"/>
                  </a:cubicBezTo>
                  <a:cubicBezTo>
                    <a:pt x="1987" y="7605"/>
                    <a:pt x="1998" y="7605"/>
                    <a:pt x="2010" y="7604"/>
                  </a:cubicBezTo>
                  <a:lnTo>
                    <a:pt x="2864" y="7604"/>
                  </a:lnTo>
                  <a:lnTo>
                    <a:pt x="2864" y="8761"/>
                  </a:lnTo>
                  <a:lnTo>
                    <a:pt x="2010" y="8761"/>
                  </a:lnTo>
                  <a:cubicBezTo>
                    <a:pt x="1998" y="8759"/>
                    <a:pt x="1987" y="8759"/>
                    <a:pt x="1976" y="8759"/>
                  </a:cubicBezTo>
                  <a:cubicBezTo>
                    <a:pt x="1605" y="8759"/>
                    <a:pt x="1605" y="9331"/>
                    <a:pt x="1976" y="9331"/>
                  </a:cubicBezTo>
                  <a:cubicBezTo>
                    <a:pt x="1987" y="9331"/>
                    <a:pt x="1998" y="9330"/>
                    <a:pt x="2010" y="9329"/>
                  </a:cubicBezTo>
                  <a:lnTo>
                    <a:pt x="2864" y="9329"/>
                  </a:lnTo>
                  <a:lnTo>
                    <a:pt x="2864" y="10467"/>
                  </a:lnTo>
                  <a:lnTo>
                    <a:pt x="2010" y="10467"/>
                  </a:lnTo>
                  <a:cubicBezTo>
                    <a:pt x="1998" y="10466"/>
                    <a:pt x="1987" y="10465"/>
                    <a:pt x="1976" y="10465"/>
                  </a:cubicBezTo>
                  <a:cubicBezTo>
                    <a:pt x="1605" y="10465"/>
                    <a:pt x="1605" y="11037"/>
                    <a:pt x="1976" y="11037"/>
                  </a:cubicBezTo>
                  <a:cubicBezTo>
                    <a:pt x="1987" y="11037"/>
                    <a:pt x="1998" y="11037"/>
                    <a:pt x="2010" y="11036"/>
                  </a:cubicBezTo>
                  <a:lnTo>
                    <a:pt x="2864" y="11036"/>
                  </a:lnTo>
                  <a:lnTo>
                    <a:pt x="2864" y="12193"/>
                  </a:lnTo>
                  <a:lnTo>
                    <a:pt x="2010" y="12193"/>
                  </a:lnTo>
                  <a:cubicBezTo>
                    <a:pt x="1993" y="12190"/>
                    <a:pt x="1977" y="12189"/>
                    <a:pt x="1961" y="12189"/>
                  </a:cubicBezTo>
                  <a:cubicBezTo>
                    <a:pt x="1604" y="12189"/>
                    <a:pt x="1610" y="12763"/>
                    <a:pt x="1976" y="12763"/>
                  </a:cubicBezTo>
                  <a:cubicBezTo>
                    <a:pt x="1987" y="12763"/>
                    <a:pt x="1999" y="12762"/>
                    <a:pt x="2010" y="12761"/>
                  </a:cubicBezTo>
                  <a:lnTo>
                    <a:pt x="2864" y="12761"/>
                  </a:lnTo>
                  <a:lnTo>
                    <a:pt x="2864" y="14070"/>
                  </a:lnTo>
                  <a:lnTo>
                    <a:pt x="569" y="14070"/>
                  </a:lnTo>
                  <a:lnTo>
                    <a:pt x="569" y="569"/>
                  </a:lnTo>
                  <a:close/>
                  <a:moveTo>
                    <a:pt x="304" y="0"/>
                  </a:moveTo>
                  <a:cubicBezTo>
                    <a:pt x="133" y="0"/>
                    <a:pt x="0" y="133"/>
                    <a:pt x="0" y="285"/>
                  </a:cubicBezTo>
                  <a:lnTo>
                    <a:pt x="0" y="14354"/>
                  </a:lnTo>
                  <a:cubicBezTo>
                    <a:pt x="0" y="14506"/>
                    <a:pt x="133" y="14639"/>
                    <a:pt x="304" y="14639"/>
                  </a:cubicBezTo>
                  <a:lnTo>
                    <a:pt x="3148" y="14639"/>
                  </a:lnTo>
                  <a:cubicBezTo>
                    <a:pt x="3319" y="14639"/>
                    <a:pt x="3432" y="14506"/>
                    <a:pt x="3432" y="14354"/>
                  </a:cubicBezTo>
                  <a:lnTo>
                    <a:pt x="3432" y="285"/>
                  </a:lnTo>
                  <a:cubicBezTo>
                    <a:pt x="3432" y="133"/>
                    <a:pt x="3319" y="0"/>
                    <a:pt x="3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4867463" y="3341725"/>
              <a:ext cx="100525" cy="365650"/>
            </a:xfrm>
            <a:custGeom>
              <a:avLst/>
              <a:gdLst/>
              <a:ahLst/>
              <a:cxnLst/>
              <a:rect l="l" t="t" r="r" b="b"/>
              <a:pathLst>
                <a:path w="4021" h="14626" extrusionOk="0">
                  <a:moveTo>
                    <a:pt x="2029" y="565"/>
                  </a:moveTo>
                  <a:cubicBezTo>
                    <a:pt x="2352" y="565"/>
                    <a:pt x="2598" y="831"/>
                    <a:pt x="2598" y="1134"/>
                  </a:cubicBezTo>
                  <a:lnTo>
                    <a:pt x="2598" y="8169"/>
                  </a:lnTo>
                  <a:lnTo>
                    <a:pt x="1460" y="8169"/>
                  </a:lnTo>
                  <a:lnTo>
                    <a:pt x="1460" y="1134"/>
                  </a:lnTo>
                  <a:cubicBezTo>
                    <a:pt x="1460" y="831"/>
                    <a:pt x="1707" y="565"/>
                    <a:pt x="2029" y="565"/>
                  </a:cubicBezTo>
                  <a:close/>
                  <a:moveTo>
                    <a:pt x="2917" y="8736"/>
                  </a:moveTo>
                  <a:cubicBezTo>
                    <a:pt x="3288" y="8736"/>
                    <a:pt x="3288" y="9308"/>
                    <a:pt x="2917" y="9308"/>
                  </a:cubicBezTo>
                  <a:cubicBezTo>
                    <a:pt x="2906" y="9308"/>
                    <a:pt x="2894" y="9307"/>
                    <a:pt x="2882" y="9306"/>
                  </a:cubicBezTo>
                  <a:lnTo>
                    <a:pt x="1176" y="9306"/>
                  </a:lnTo>
                  <a:cubicBezTo>
                    <a:pt x="1164" y="9307"/>
                    <a:pt x="1152" y="9308"/>
                    <a:pt x="1141" y="9308"/>
                  </a:cubicBezTo>
                  <a:cubicBezTo>
                    <a:pt x="770" y="9308"/>
                    <a:pt x="770" y="8736"/>
                    <a:pt x="1141" y="8736"/>
                  </a:cubicBezTo>
                  <a:cubicBezTo>
                    <a:pt x="1152" y="8736"/>
                    <a:pt x="1164" y="8736"/>
                    <a:pt x="1176" y="8738"/>
                  </a:cubicBezTo>
                  <a:lnTo>
                    <a:pt x="2882" y="8738"/>
                  </a:lnTo>
                  <a:cubicBezTo>
                    <a:pt x="2894" y="8736"/>
                    <a:pt x="2906" y="8736"/>
                    <a:pt x="2917" y="8736"/>
                  </a:cubicBezTo>
                  <a:close/>
                  <a:moveTo>
                    <a:pt x="2712" y="9894"/>
                  </a:moveTo>
                  <a:lnTo>
                    <a:pt x="3413" y="11297"/>
                  </a:lnTo>
                  <a:lnTo>
                    <a:pt x="2314" y="13269"/>
                  </a:lnTo>
                  <a:lnTo>
                    <a:pt x="2314" y="11904"/>
                  </a:lnTo>
                  <a:cubicBezTo>
                    <a:pt x="2295" y="11724"/>
                    <a:pt x="2162" y="11634"/>
                    <a:pt x="2029" y="11634"/>
                  </a:cubicBezTo>
                  <a:cubicBezTo>
                    <a:pt x="1896" y="11634"/>
                    <a:pt x="1764" y="11724"/>
                    <a:pt x="1745" y="11904"/>
                  </a:cubicBezTo>
                  <a:lnTo>
                    <a:pt x="1745" y="13269"/>
                  </a:lnTo>
                  <a:lnTo>
                    <a:pt x="645" y="11316"/>
                  </a:lnTo>
                  <a:lnTo>
                    <a:pt x="1347" y="9894"/>
                  </a:lnTo>
                  <a:close/>
                  <a:moveTo>
                    <a:pt x="2043" y="0"/>
                  </a:moveTo>
                  <a:cubicBezTo>
                    <a:pt x="1455" y="0"/>
                    <a:pt x="891" y="454"/>
                    <a:pt x="891" y="1134"/>
                  </a:cubicBezTo>
                  <a:lnTo>
                    <a:pt x="891" y="8226"/>
                  </a:lnTo>
                  <a:cubicBezTo>
                    <a:pt x="190" y="8472"/>
                    <a:pt x="114" y="9420"/>
                    <a:pt x="759" y="9780"/>
                  </a:cubicBezTo>
                  <a:lnTo>
                    <a:pt x="57" y="11184"/>
                  </a:lnTo>
                  <a:cubicBezTo>
                    <a:pt x="0" y="11259"/>
                    <a:pt x="0" y="11373"/>
                    <a:pt x="57" y="11449"/>
                  </a:cubicBezTo>
                  <a:cubicBezTo>
                    <a:pt x="474" y="12189"/>
                    <a:pt x="1347" y="13724"/>
                    <a:pt x="1764" y="14483"/>
                  </a:cubicBezTo>
                  <a:cubicBezTo>
                    <a:pt x="1821" y="14578"/>
                    <a:pt x="1920" y="14625"/>
                    <a:pt x="2020" y="14625"/>
                  </a:cubicBezTo>
                  <a:cubicBezTo>
                    <a:pt x="2119" y="14625"/>
                    <a:pt x="2219" y="14578"/>
                    <a:pt x="2276" y="14483"/>
                  </a:cubicBezTo>
                  <a:lnTo>
                    <a:pt x="3982" y="11468"/>
                  </a:lnTo>
                  <a:cubicBezTo>
                    <a:pt x="4020" y="11373"/>
                    <a:pt x="4020" y="11278"/>
                    <a:pt x="3982" y="11184"/>
                  </a:cubicBezTo>
                  <a:lnTo>
                    <a:pt x="3262" y="9780"/>
                  </a:lnTo>
                  <a:cubicBezTo>
                    <a:pt x="3906" y="9420"/>
                    <a:pt x="3830" y="8472"/>
                    <a:pt x="3148" y="8226"/>
                  </a:cubicBezTo>
                  <a:lnTo>
                    <a:pt x="3148" y="1134"/>
                  </a:lnTo>
                  <a:cubicBezTo>
                    <a:pt x="3148" y="831"/>
                    <a:pt x="3015" y="546"/>
                    <a:pt x="2807" y="338"/>
                  </a:cubicBezTo>
                  <a:lnTo>
                    <a:pt x="2845" y="338"/>
                  </a:lnTo>
                  <a:cubicBezTo>
                    <a:pt x="2611" y="104"/>
                    <a:pt x="2324" y="0"/>
                    <a:pt x="2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4668363" y="3341625"/>
              <a:ext cx="71125" cy="365625"/>
            </a:xfrm>
            <a:custGeom>
              <a:avLst/>
              <a:gdLst/>
              <a:ahLst/>
              <a:cxnLst/>
              <a:rect l="l" t="t" r="r" b="b"/>
              <a:pathLst>
                <a:path w="2845" h="14625" extrusionOk="0">
                  <a:moveTo>
                    <a:pt x="1991" y="550"/>
                  </a:moveTo>
                  <a:cubicBezTo>
                    <a:pt x="2143" y="550"/>
                    <a:pt x="2276" y="683"/>
                    <a:pt x="2276" y="835"/>
                  </a:cubicBezTo>
                  <a:lnTo>
                    <a:pt x="2276" y="1896"/>
                  </a:lnTo>
                  <a:lnTo>
                    <a:pt x="550" y="1896"/>
                  </a:lnTo>
                  <a:lnTo>
                    <a:pt x="550" y="835"/>
                  </a:lnTo>
                  <a:cubicBezTo>
                    <a:pt x="550" y="683"/>
                    <a:pt x="683" y="550"/>
                    <a:pt x="835" y="550"/>
                  </a:cubicBezTo>
                  <a:close/>
                  <a:moveTo>
                    <a:pt x="2276" y="2465"/>
                  </a:moveTo>
                  <a:lnTo>
                    <a:pt x="2276" y="3034"/>
                  </a:lnTo>
                  <a:lnTo>
                    <a:pt x="550" y="3034"/>
                  </a:lnTo>
                  <a:lnTo>
                    <a:pt x="550" y="2465"/>
                  </a:lnTo>
                  <a:close/>
                  <a:moveTo>
                    <a:pt x="2276" y="3622"/>
                  </a:moveTo>
                  <a:lnTo>
                    <a:pt x="2276" y="11339"/>
                  </a:lnTo>
                  <a:lnTo>
                    <a:pt x="550" y="11339"/>
                  </a:lnTo>
                  <a:lnTo>
                    <a:pt x="550" y="3622"/>
                  </a:lnTo>
                  <a:close/>
                  <a:moveTo>
                    <a:pt x="2238" y="11908"/>
                  </a:moveTo>
                  <a:lnTo>
                    <a:pt x="1423" y="13653"/>
                  </a:lnTo>
                  <a:lnTo>
                    <a:pt x="607" y="11908"/>
                  </a:lnTo>
                  <a:close/>
                  <a:moveTo>
                    <a:pt x="854" y="0"/>
                  </a:moveTo>
                  <a:cubicBezTo>
                    <a:pt x="380" y="0"/>
                    <a:pt x="0" y="380"/>
                    <a:pt x="0" y="854"/>
                  </a:cubicBezTo>
                  <a:lnTo>
                    <a:pt x="0" y="11889"/>
                  </a:lnTo>
                  <a:cubicBezTo>
                    <a:pt x="0" y="11927"/>
                    <a:pt x="0" y="11965"/>
                    <a:pt x="19" y="12003"/>
                  </a:cubicBezTo>
                  <a:lnTo>
                    <a:pt x="1157" y="14468"/>
                  </a:lnTo>
                  <a:cubicBezTo>
                    <a:pt x="1204" y="14572"/>
                    <a:pt x="1309" y="14624"/>
                    <a:pt x="1413" y="14624"/>
                  </a:cubicBezTo>
                  <a:cubicBezTo>
                    <a:pt x="1517" y="14624"/>
                    <a:pt x="1622" y="14572"/>
                    <a:pt x="1669" y="14468"/>
                  </a:cubicBezTo>
                  <a:lnTo>
                    <a:pt x="2826" y="12003"/>
                  </a:lnTo>
                  <a:cubicBezTo>
                    <a:pt x="2826" y="11965"/>
                    <a:pt x="2845" y="11927"/>
                    <a:pt x="2845" y="11889"/>
                  </a:cubicBezTo>
                  <a:lnTo>
                    <a:pt x="2845" y="854"/>
                  </a:lnTo>
                  <a:cubicBezTo>
                    <a:pt x="2845" y="380"/>
                    <a:pt x="2465" y="0"/>
                    <a:pt x="1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50"/>
          <p:cNvGrpSpPr/>
          <p:nvPr/>
        </p:nvGrpSpPr>
        <p:grpSpPr>
          <a:xfrm>
            <a:off x="6023253" y="2684897"/>
            <a:ext cx="277964" cy="365758"/>
            <a:chOff x="5162788" y="3252750"/>
            <a:chExt cx="343250" cy="453400"/>
          </a:xfrm>
        </p:grpSpPr>
        <p:sp>
          <p:nvSpPr>
            <p:cNvPr id="2850" name="Google Shape;2850;p50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50"/>
          <p:cNvGrpSpPr/>
          <p:nvPr/>
        </p:nvGrpSpPr>
        <p:grpSpPr>
          <a:xfrm>
            <a:off x="6693104" y="2688273"/>
            <a:ext cx="365741" cy="359005"/>
            <a:chOff x="5899913" y="3216125"/>
            <a:chExt cx="491125" cy="488975"/>
          </a:xfrm>
        </p:grpSpPr>
        <p:sp>
          <p:nvSpPr>
            <p:cNvPr id="2859" name="Google Shape;2859;p50"/>
            <p:cNvSpPr/>
            <p:nvPr/>
          </p:nvSpPr>
          <p:spPr>
            <a:xfrm>
              <a:off x="5909388" y="3226075"/>
              <a:ext cx="471700" cy="469550"/>
            </a:xfrm>
            <a:custGeom>
              <a:avLst/>
              <a:gdLst/>
              <a:ahLst/>
              <a:cxnLst/>
              <a:rect l="l" t="t" r="r" b="b"/>
              <a:pathLst>
                <a:path w="18868" h="18782" extrusionOk="0">
                  <a:moveTo>
                    <a:pt x="9434" y="0"/>
                  </a:moveTo>
                  <a:cubicBezTo>
                    <a:pt x="8922" y="0"/>
                    <a:pt x="8410" y="43"/>
                    <a:pt x="7908" y="128"/>
                  </a:cubicBezTo>
                  <a:lnTo>
                    <a:pt x="7908" y="1892"/>
                  </a:lnTo>
                  <a:cubicBezTo>
                    <a:pt x="6941" y="2081"/>
                    <a:pt x="6011" y="2461"/>
                    <a:pt x="5196" y="3011"/>
                  </a:cubicBezTo>
                  <a:lnTo>
                    <a:pt x="4096" y="1911"/>
                  </a:lnTo>
                  <a:cubicBezTo>
                    <a:pt x="3262" y="2499"/>
                    <a:pt x="2523" y="3238"/>
                    <a:pt x="1935" y="4072"/>
                  </a:cubicBezTo>
                  <a:lnTo>
                    <a:pt x="3035" y="5172"/>
                  </a:lnTo>
                  <a:cubicBezTo>
                    <a:pt x="2485" y="5988"/>
                    <a:pt x="2124" y="6898"/>
                    <a:pt x="1916" y="7865"/>
                  </a:cubicBezTo>
                  <a:lnTo>
                    <a:pt x="171" y="7865"/>
                  </a:lnTo>
                  <a:cubicBezTo>
                    <a:pt x="1" y="8870"/>
                    <a:pt x="1" y="9894"/>
                    <a:pt x="171" y="10918"/>
                  </a:cubicBezTo>
                  <a:lnTo>
                    <a:pt x="1916" y="10918"/>
                  </a:lnTo>
                  <a:cubicBezTo>
                    <a:pt x="2124" y="11866"/>
                    <a:pt x="2485" y="12776"/>
                    <a:pt x="3035" y="13591"/>
                  </a:cubicBezTo>
                  <a:lnTo>
                    <a:pt x="1935" y="14691"/>
                  </a:lnTo>
                  <a:cubicBezTo>
                    <a:pt x="2542" y="15525"/>
                    <a:pt x="3262" y="16246"/>
                    <a:pt x="4096" y="16852"/>
                  </a:cubicBezTo>
                  <a:lnTo>
                    <a:pt x="5196" y="15753"/>
                  </a:lnTo>
                  <a:cubicBezTo>
                    <a:pt x="6011" y="16284"/>
                    <a:pt x="6922" y="16663"/>
                    <a:pt x="7870" y="16871"/>
                  </a:cubicBezTo>
                  <a:lnTo>
                    <a:pt x="7870" y="18654"/>
                  </a:lnTo>
                  <a:cubicBezTo>
                    <a:pt x="8372" y="18739"/>
                    <a:pt x="8884" y="18782"/>
                    <a:pt x="9396" y="18782"/>
                  </a:cubicBezTo>
                  <a:cubicBezTo>
                    <a:pt x="9908" y="18782"/>
                    <a:pt x="10420" y="18739"/>
                    <a:pt x="10923" y="18654"/>
                  </a:cubicBezTo>
                  <a:lnTo>
                    <a:pt x="10923" y="16871"/>
                  </a:lnTo>
                  <a:cubicBezTo>
                    <a:pt x="11890" y="16663"/>
                    <a:pt x="12800" y="16284"/>
                    <a:pt x="13615" y="15753"/>
                  </a:cubicBezTo>
                  <a:lnTo>
                    <a:pt x="14696" y="16852"/>
                  </a:lnTo>
                  <a:cubicBezTo>
                    <a:pt x="15549" y="16246"/>
                    <a:pt x="16270" y="15525"/>
                    <a:pt x="16857" y="14691"/>
                  </a:cubicBezTo>
                  <a:lnTo>
                    <a:pt x="15777" y="13591"/>
                  </a:lnTo>
                  <a:cubicBezTo>
                    <a:pt x="16308" y="12776"/>
                    <a:pt x="16687" y="11866"/>
                    <a:pt x="16876" y="10918"/>
                  </a:cubicBezTo>
                  <a:lnTo>
                    <a:pt x="18697" y="10918"/>
                  </a:lnTo>
                  <a:cubicBezTo>
                    <a:pt x="18867" y="9894"/>
                    <a:pt x="18867" y="8870"/>
                    <a:pt x="18697" y="7865"/>
                  </a:cubicBezTo>
                  <a:lnTo>
                    <a:pt x="16895" y="7865"/>
                  </a:lnTo>
                  <a:cubicBezTo>
                    <a:pt x="16687" y="6898"/>
                    <a:pt x="16308" y="5988"/>
                    <a:pt x="15777" y="5172"/>
                  </a:cubicBezTo>
                  <a:lnTo>
                    <a:pt x="16876" y="4072"/>
                  </a:lnTo>
                  <a:cubicBezTo>
                    <a:pt x="16270" y="3238"/>
                    <a:pt x="15549" y="2518"/>
                    <a:pt x="14715" y="1911"/>
                  </a:cubicBezTo>
                  <a:lnTo>
                    <a:pt x="13615" y="3011"/>
                  </a:lnTo>
                  <a:cubicBezTo>
                    <a:pt x="12819" y="2480"/>
                    <a:pt x="11909" y="2100"/>
                    <a:pt x="10960" y="1892"/>
                  </a:cubicBezTo>
                  <a:lnTo>
                    <a:pt x="10960" y="128"/>
                  </a:lnTo>
                  <a:cubicBezTo>
                    <a:pt x="10458" y="43"/>
                    <a:pt x="9946" y="0"/>
                    <a:pt x="9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5966288" y="3326925"/>
              <a:ext cx="312400" cy="267700"/>
            </a:xfrm>
            <a:custGeom>
              <a:avLst/>
              <a:gdLst/>
              <a:ahLst/>
              <a:cxnLst/>
              <a:rect l="l" t="t" r="r" b="b"/>
              <a:pathLst>
                <a:path w="12496" h="10708" extrusionOk="0">
                  <a:moveTo>
                    <a:pt x="7149" y="1"/>
                  </a:moveTo>
                  <a:cubicBezTo>
                    <a:pt x="2389" y="1"/>
                    <a:pt x="0" y="5765"/>
                    <a:pt x="3375" y="9140"/>
                  </a:cubicBezTo>
                  <a:cubicBezTo>
                    <a:pt x="4458" y="10223"/>
                    <a:pt x="5792" y="10708"/>
                    <a:pt x="7102" y="10708"/>
                  </a:cubicBezTo>
                  <a:cubicBezTo>
                    <a:pt x="9851" y="10708"/>
                    <a:pt x="12496" y="8571"/>
                    <a:pt x="12496" y="5348"/>
                  </a:cubicBezTo>
                  <a:cubicBezTo>
                    <a:pt x="12496" y="2390"/>
                    <a:pt x="10107" y="1"/>
                    <a:pt x="7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6082888" y="3403175"/>
              <a:ext cx="22300" cy="19525"/>
            </a:xfrm>
            <a:custGeom>
              <a:avLst/>
              <a:gdLst/>
              <a:ahLst/>
              <a:cxnLst/>
              <a:rect l="l" t="t" r="r" b="b"/>
              <a:pathLst>
                <a:path w="892" h="781" extrusionOk="0">
                  <a:moveTo>
                    <a:pt x="382" y="0"/>
                  </a:moveTo>
                  <a:cubicBezTo>
                    <a:pt x="190" y="0"/>
                    <a:pt x="1" y="153"/>
                    <a:pt x="1" y="383"/>
                  </a:cubicBezTo>
                  <a:cubicBezTo>
                    <a:pt x="1" y="591"/>
                    <a:pt x="171" y="762"/>
                    <a:pt x="380" y="781"/>
                  </a:cubicBezTo>
                  <a:cubicBezTo>
                    <a:pt x="721" y="762"/>
                    <a:pt x="892" y="364"/>
                    <a:pt x="645" y="117"/>
                  </a:cubicBezTo>
                  <a:cubicBezTo>
                    <a:pt x="571" y="36"/>
                    <a:pt x="476" y="0"/>
                    <a:pt x="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5899913" y="3216125"/>
              <a:ext cx="491125" cy="488975"/>
            </a:xfrm>
            <a:custGeom>
              <a:avLst/>
              <a:gdLst/>
              <a:ahLst/>
              <a:cxnLst/>
              <a:rect l="l" t="t" r="r" b="b"/>
              <a:pathLst>
                <a:path w="19645" h="19559" extrusionOk="0">
                  <a:moveTo>
                    <a:pt x="9806" y="778"/>
                  </a:moveTo>
                  <a:cubicBezTo>
                    <a:pt x="10188" y="778"/>
                    <a:pt x="10571" y="801"/>
                    <a:pt x="10960" y="849"/>
                  </a:cubicBezTo>
                  <a:lnTo>
                    <a:pt x="10960" y="2309"/>
                  </a:lnTo>
                  <a:cubicBezTo>
                    <a:pt x="10960" y="2479"/>
                    <a:pt x="11074" y="2631"/>
                    <a:pt x="11264" y="2669"/>
                  </a:cubicBezTo>
                  <a:cubicBezTo>
                    <a:pt x="12155" y="2859"/>
                    <a:pt x="13008" y="3219"/>
                    <a:pt x="13785" y="3731"/>
                  </a:cubicBezTo>
                  <a:cubicBezTo>
                    <a:pt x="13843" y="3772"/>
                    <a:pt x="13914" y="3792"/>
                    <a:pt x="13988" y="3792"/>
                  </a:cubicBezTo>
                  <a:cubicBezTo>
                    <a:pt x="14084" y="3792"/>
                    <a:pt x="14184" y="3758"/>
                    <a:pt x="14260" y="3693"/>
                  </a:cubicBezTo>
                  <a:lnTo>
                    <a:pt x="15113" y="2821"/>
                  </a:lnTo>
                  <a:cubicBezTo>
                    <a:pt x="15720" y="3295"/>
                    <a:pt x="16269" y="3826"/>
                    <a:pt x="16743" y="4433"/>
                  </a:cubicBezTo>
                  <a:lnTo>
                    <a:pt x="15871" y="5305"/>
                  </a:lnTo>
                  <a:cubicBezTo>
                    <a:pt x="15739" y="5437"/>
                    <a:pt x="15720" y="5627"/>
                    <a:pt x="15814" y="5779"/>
                  </a:cubicBezTo>
                  <a:cubicBezTo>
                    <a:pt x="16345" y="6556"/>
                    <a:pt x="16706" y="7428"/>
                    <a:pt x="16895" y="8339"/>
                  </a:cubicBezTo>
                  <a:cubicBezTo>
                    <a:pt x="16914" y="8509"/>
                    <a:pt x="17085" y="8642"/>
                    <a:pt x="17255" y="8642"/>
                  </a:cubicBezTo>
                  <a:lnTo>
                    <a:pt x="18734" y="8642"/>
                  </a:lnTo>
                  <a:cubicBezTo>
                    <a:pt x="18829" y="9400"/>
                    <a:pt x="18829" y="10178"/>
                    <a:pt x="18734" y="10936"/>
                  </a:cubicBezTo>
                  <a:lnTo>
                    <a:pt x="17255" y="10936"/>
                  </a:lnTo>
                  <a:cubicBezTo>
                    <a:pt x="17243" y="10935"/>
                    <a:pt x="17231" y="10934"/>
                    <a:pt x="17220" y="10934"/>
                  </a:cubicBezTo>
                  <a:cubicBezTo>
                    <a:pt x="17047" y="10934"/>
                    <a:pt x="16912" y="11062"/>
                    <a:pt x="16876" y="11240"/>
                  </a:cubicBezTo>
                  <a:cubicBezTo>
                    <a:pt x="16687" y="12131"/>
                    <a:pt x="16326" y="13003"/>
                    <a:pt x="15814" y="13781"/>
                  </a:cubicBezTo>
                  <a:cubicBezTo>
                    <a:pt x="15720" y="13932"/>
                    <a:pt x="15739" y="14122"/>
                    <a:pt x="15871" y="14255"/>
                  </a:cubicBezTo>
                  <a:lnTo>
                    <a:pt x="16725" y="15108"/>
                  </a:lnTo>
                  <a:cubicBezTo>
                    <a:pt x="16269" y="15715"/>
                    <a:pt x="15720" y="16264"/>
                    <a:pt x="15113" y="16738"/>
                  </a:cubicBezTo>
                  <a:lnTo>
                    <a:pt x="14241" y="15866"/>
                  </a:lnTo>
                  <a:cubicBezTo>
                    <a:pt x="14176" y="15802"/>
                    <a:pt x="14081" y="15768"/>
                    <a:pt x="13983" y="15768"/>
                  </a:cubicBezTo>
                  <a:cubicBezTo>
                    <a:pt x="13908" y="15768"/>
                    <a:pt x="13832" y="15787"/>
                    <a:pt x="13767" y="15828"/>
                  </a:cubicBezTo>
                  <a:cubicBezTo>
                    <a:pt x="12989" y="16340"/>
                    <a:pt x="12136" y="16701"/>
                    <a:pt x="11226" y="16871"/>
                  </a:cubicBezTo>
                  <a:cubicBezTo>
                    <a:pt x="11036" y="16909"/>
                    <a:pt x="10922" y="17080"/>
                    <a:pt x="10922" y="17250"/>
                  </a:cubicBezTo>
                  <a:lnTo>
                    <a:pt x="10922" y="18710"/>
                  </a:lnTo>
                  <a:cubicBezTo>
                    <a:pt x="10534" y="18758"/>
                    <a:pt x="10150" y="18782"/>
                    <a:pt x="9768" y="18782"/>
                  </a:cubicBezTo>
                  <a:cubicBezTo>
                    <a:pt x="9386" y="18782"/>
                    <a:pt x="9007" y="18758"/>
                    <a:pt x="8628" y="18710"/>
                  </a:cubicBezTo>
                  <a:lnTo>
                    <a:pt x="8628" y="17250"/>
                  </a:lnTo>
                  <a:cubicBezTo>
                    <a:pt x="8628" y="17080"/>
                    <a:pt x="8495" y="16909"/>
                    <a:pt x="8325" y="16871"/>
                  </a:cubicBezTo>
                  <a:cubicBezTo>
                    <a:pt x="7414" y="16701"/>
                    <a:pt x="6542" y="16340"/>
                    <a:pt x="5784" y="15828"/>
                  </a:cubicBezTo>
                  <a:cubicBezTo>
                    <a:pt x="5718" y="15787"/>
                    <a:pt x="5642" y="15768"/>
                    <a:pt x="5567" y="15768"/>
                  </a:cubicBezTo>
                  <a:cubicBezTo>
                    <a:pt x="5469" y="15768"/>
                    <a:pt x="5374" y="15802"/>
                    <a:pt x="5310" y="15866"/>
                  </a:cubicBezTo>
                  <a:lnTo>
                    <a:pt x="4437" y="16738"/>
                  </a:lnTo>
                  <a:cubicBezTo>
                    <a:pt x="3831" y="16264"/>
                    <a:pt x="3281" y="15715"/>
                    <a:pt x="2826" y="15108"/>
                  </a:cubicBezTo>
                  <a:lnTo>
                    <a:pt x="3679" y="14255"/>
                  </a:lnTo>
                  <a:cubicBezTo>
                    <a:pt x="3812" y="14122"/>
                    <a:pt x="3831" y="13932"/>
                    <a:pt x="3736" y="13781"/>
                  </a:cubicBezTo>
                  <a:cubicBezTo>
                    <a:pt x="3224" y="13003"/>
                    <a:pt x="2864" y="12131"/>
                    <a:pt x="2674" y="11240"/>
                  </a:cubicBezTo>
                  <a:cubicBezTo>
                    <a:pt x="2636" y="11050"/>
                    <a:pt x="2484" y="10936"/>
                    <a:pt x="2295" y="10936"/>
                  </a:cubicBezTo>
                  <a:lnTo>
                    <a:pt x="873" y="10936"/>
                  </a:lnTo>
                  <a:cubicBezTo>
                    <a:pt x="778" y="10159"/>
                    <a:pt x="778" y="9400"/>
                    <a:pt x="873" y="8642"/>
                  </a:cubicBezTo>
                  <a:lnTo>
                    <a:pt x="2295" y="8642"/>
                  </a:lnTo>
                  <a:cubicBezTo>
                    <a:pt x="2484" y="8642"/>
                    <a:pt x="2636" y="8509"/>
                    <a:pt x="2674" y="8339"/>
                  </a:cubicBezTo>
                  <a:cubicBezTo>
                    <a:pt x="2864" y="7409"/>
                    <a:pt x="3224" y="6556"/>
                    <a:pt x="3736" y="5779"/>
                  </a:cubicBezTo>
                  <a:cubicBezTo>
                    <a:pt x="3831" y="5627"/>
                    <a:pt x="3812" y="5437"/>
                    <a:pt x="3679" y="5305"/>
                  </a:cubicBezTo>
                  <a:lnTo>
                    <a:pt x="2826" y="4433"/>
                  </a:lnTo>
                  <a:cubicBezTo>
                    <a:pt x="3281" y="3826"/>
                    <a:pt x="3831" y="3276"/>
                    <a:pt x="4437" y="2821"/>
                  </a:cubicBezTo>
                  <a:lnTo>
                    <a:pt x="5310" y="3693"/>
                  </a:lnTo>
                  <a:cubicBezTo>
                    <a:pt x="5374" y="3758"/>
                    <a:pt x="5469" y="3792"/>
                    <a:pt x="5567" y="3792"/>
                  </a:cubicBezTo>
                  <a:cubicBezTo>
                    <a:pt x="5642" y="3792"/>
                    <a:pt x="5718" y="3772"/>
                    <a:pt x="5784" y="3731"/>
                  </a:cubicBezTo>
                  <a:cubicBezTo>
                    <a:pt x="6561" y="3219"/>
                    <a:pt x="7433" y="2859"/>
                    <a:pt x="8362" y="2669"/>
                  </a:cubicBezTo>
                  <a:cubicBezTo>
                    <a:pt x="8533" y="2631"/>
                    <a:pt x="8666" y="2479"/>
                    <a:pt x="8666" y="2309"/>
                  </a:cubicBezTo>
                  <a:lnTo>
                    <a:pt x="8666" y="849"/>
                  </a:lnTo>
                  <a:cubicBezTo>
                    <a:pt x="9045" y="801"/>
                    <a:pt x="9424" y="778"/>
                    <a:pt x="9806" y="778"/>
                  </a:cubicBezTo>
                  <a:close/>
                  <a:moveTo>
                    <a:pt x="9796" y="0"/>
                  </a:moveTo>
                  <a:cubicBezTo>
                    <a:pt x="9263" y="0"/>
                    <a:pt x="8732" y="43"/>
                    <a:pt x="8211" y="128"/>
                  </a:cubicBezTo>
                  <a:cubicBezTo>
                    <a:pt x="8021" y="166"/>
                    <a:pt x="7888" y="318"/>
                    <a:pt x="7888" y="507"/>
                  </a:cubicBezTo>
                  <a:lnTo>
                    <a:pt x="7888" y="1986"/>
                  </a:lnTo>
                  <a:cubicBezTo>
                    <a:pt x="7092" y="2176"/>
                    <a:pt x="6315" y="2498"/>
                    <a:pt x="5613" y="2916"/>
                  </a:cubicBezTo>
                  <a:lnTo>
                    <a:pt x="4760" y="2043"/>
                  </a:lnTo>
                  <a:cubicBezTo>
                    <a:pt x="4686" y="1969"/>
                    <a:pt x="4588" y="1931"/>
                    <a:pt x="4490" y="1931"/>
                  </a:cubicBezTo>
                  <a:cubicBezTo>
                    <a:pt x="4412" y="1931"/>
                    <a:pt x="4334" y="1955"/>
                    <a:pt x="4267" y="2005"/>
                  </a:cubicBezTo>
                  <a:cubicBezTo>
                    <a:pt x="3395" y="2612"/>
                    <a:pt x="2636" y="3371"/>
                    <a:pt x="2010" y="4243"/>
                  </a:cubicBezTo>
                  <a:cubicBezTo>
                    <a:pt x="1897" y="4395"/>
                    <a:pt x="1916" y="4603"/>
                    <a:pt x="2048" y="4736"/>
                  </a:cubicBezTo>
                  <a:lnTo>
                    <a:pt x="2939" y="5627"/>
                  </a:lnTo>
                  <a:cubicBezTo>
                    <a:pt x="2503" y="6310"/>
                    <a:pt x="2200" y="7068"/>
                    <a:pt x="1991" y="7865"/>
                  </a:cubicBezTo>
                  <a:lnTo>
                    <a:pt x="550" y="7865"/>
                  </a:lnTo>
                  <a:cubicBezTo>
                    <a:pt x="361" y="7865"/>
                    <a:pt x="209" y="7997"/>
                    <a:pt x="171" y="8187"/>
                  </a:cubicBezTo>
                  <a:cubicBezTo>
                    <a:pt x="0" y="9249"/>
                    <a:pt x="0" y="10311"/>
                    <a:pt x="171" y="11372"/>
                  </a:cubicBezTo>
                  <a:cubicBezTo>
                    <a:pt x="209" y="11562"/>
                    <a:pt x="361" y="11695"/>
                    <a:pt x="550" y="11695"/>
                  </a:cubicBezTo>
                  <a:lnTo>
                    <a:pt x="1991" y="11695"/>
                  </a:lnTo>
                  <a:cubicBezTo>
                    <a:pt x="2200" y="12472"/>
                    <a:pt x="2503" y="13231"/>
                    <a:pt x="2939" y="13932"/>
                  </a:cubicBezTo>
                  <a:lnTo>
                    <a:pt x="2048" y="14823"/>
                  </a:lnTo>
                  <a:cubicBezTo>
                    <a:pt x="1916" y="14937"/>
                    <a:pt x="1897" y="15146"/>
                    <a:pt x="2010" y="15297"/>
                  </a:cubicBezTo>
                  <a:cubicBezTo>
                    <a:pt x="2636" y="16170"/>
                    <a:pt x="3395" y="16928"/>
                    <a:pt x="4267" y="17554"/>
                  </a:cubicBezTo>
                  <a:cubicBezTo>
                    <a:pt x="4334" y="17604"/>
                    <a:pt x="4412" y="17629"/>
                    <a:pt x="4490" y="17629"/>
                  </a:cubicBezTo>
                  <a:cubicBezTo>
                    <a:pt x="4588" y="17629"/>
                    <a:pt x="4686" y="17590"/>
                    <a:pt x="4760" y="17516"/>
                  </a:cubicBezTo>
                  <a:lnTo>
                    <a:pt x="5632" y="16625"/>
                  </a:lnTo>
                  <a:cubicBezTo>
                    <a:pt x="6334" y="17061"/>
                    <a:pt x="7073" y="17364"/>
                    <a:pt x="7869" y="17573"/>
                  </a:cubicBezTo>
                  <a:lnTo>
                    <a:pt x="7869" y="19052"/>
                  </a:lnTo>
                  <a:cubicBezTo>
                    <a:pt x="7869" y="19241"/>
                    <a:pt x="8002" y="19393"/>
                    <a:pt x="8192" y="19431"/>
                  </a:cubicBezTo>
                  <a:cubicBezTo>
                    <a:pt x="8713" y="19516"/>
                    <a:pt x="9244" y="19559"/>
                    <a:pt x="9777" y="19559"/>
                  </a:cubicBezTo>
                  <a:cubicBezTo>
                    <a:pt x="10311" y="19559"/>
                    <a:pt x="10846" y="19516"/>
                    <a:pt x="11377" y="19431"/>
                  </a:cubicBezTo>
                  <a:cubicBezTo>
                    <a:pt x="11548" y="19393"/>
                    <a:pt x="11681" y="19241"/>
                    <a:pt x="11681" y="19052"/>
                  </a:cubicBezTo>
                  <a:lnTo>
                    <a:pt x="11681" y="17573"/>
                  </a:lnTo>
                  <a:cubicBezTo>
                    <a:pt x="12477" y="17364"/>
                    <a:pt x="13255" y="17061"/>
                    <a:pt x="13937" y="16625"/>
                  </a:cubicBezTo>
                  <a:lnTo>
                    <a:pt x="14828" y="17516"/>
                  </a:lnTo>
                  <a:cubicBezTo>
                    <a:pt x="14902" y="17590"/>
                    <a:pt x="15000" y="17629"/>
                    <a:pt x="15098" y="17629"/>
                  </a:cubicBezTo>
                  <a:cubicBezTo>
                    <a:pt x="15176" y="17629"/>
                    <a:pt x="15254" y="17604"/>
                    <a:pt x="15321" y="17554"/>
                  </a:cubicBezTo>
                  <a:cubicBezTo>
                    <a:pt x="16194" y="16928"/>
                    <a:pt x="16952" y="16170"/>
                    <a:pt x="17559" y="15297"/>
                  </a:cubicBezTo>
                  <a:cubicBezTo>
                    <a:pt x="17673" y="15146"/>
                    <a:pt x="17654" y="14937"/>
                    <a:pt x="17521" y="14823"/>
                  </a:cubicBezTo>
                  <a:lnTo>
                    <a:pt x="16649" y="13932"/>
                  </a:lnTo>
                  <a:cubicBezTo>
                    <a:pt x="17066" y="13231"/>
                    <a:pt x="17388" y="12472"/>
                    <a:pt x="17578" y="11695"/>
                  </a:cubicBezTo>
                  <a:lnTo>
                    <a:pt x="19095" y="11695"/>
                  </a:lnTo>
                  <a:cubicBezTo>
                    <a:pt x="19265" y="11695"/>
                    <a:pt x="19436" y="11562"/>
                    <a:pt x="19455" y="11372"/>
                  </a:cubicBezTo>
                  <a:cubicBezTo>
                    <a:pt x="19645" y="10311"/>
                    <a:pt x="19645" y="9249"/>
                    <a:pt x="19455" y="8187"/>
                  </a:cubicBezTo>
                  <a:cubicBezTo>
                    <a:pt x="19436" y="7997"/>
                    <a:pt x="19265" y="7865"/>
                    <a:pt x="19095" y="7865"/>
                  </a:cubicBezTo>
                  <a:lnTo>
                    <a:pt x="17559" y="7865"/>
                  </a:lnTo>
                  <a:cubicBezTo>
                    <a:pt x="17369" y="7068"/>
                    <a:pt x="17066" y="6310"/>
                    <a:pt x="16630" y="5608"/>
                  </a:cubicBezTo>
                  <a:lnTo>
                    <a:pt x="17521" y="4736"/>
                  </a:lnTo>
                  <a:cubicBezTo>
                    <a:pt x="17654" y="4603"/>
                    <a:pt x="17654" y="4395"/>
                    <a:pt x="17559" y="4243"/>
                  </a:cubicBezTo>
                  <a:cubicBezTo>
                    <a:pt x="16933" y="3371"/>
                    <a:pt x="16175" y="2612"/>
                    <a:pt x="15302" y="1986"/>
                  </a:cubicBezTo>
                  <a:cubicBezTo>
                    <a:pt x="15233" y="1943"/>
                    <a:pt x="15151" y="1920"/>
                    <a:pt x="15071" y="1920"/>
                  </a:cubicBezTo>
                  <a:cubicBezTo>
                    <a:pt x="14976" y="1920"/>
                    <a:pt x="14881" y="1952"/>
                    <a:pt x="14809" y="2024"/>
                  </a:cubicBezTo>
                  <a:lnTo>
                    <a:pt x="13937" y="2916"/>
                  </a:lnTo>
                  <a:cubicBezTo>
                    <a:pt x="13255" y="2498"/>
                    <a:pt x="12496" y="2176"/>
                    <a:pt x="11719" y="1986"/>
                  </a:cubicBezTo>
                  <a:lnTo>
                    <a:pt x="11719" y="526"/>
                  </a:lnTo>
                  <a:cubicBezTo>
                    <a:pt x="11719" y="318"/>
                    <a:pt x="11567" y="166"/>
                    <a:pt x="11396" y="128"/>
                  </a:cubicBezTo>
                  <a:cubicBezTo>
                    <a:pt x="10865" y="43"/>
                    <a:pt x="10330" y="0"/>
                    <a:pt x="9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5953488" y="3317450"/>
              <a:ext cx="334675" cy="286725"/>
            </a:xfrm>
            <a:custGeom>
              <a:avLst/>
              <a:gdLst/>
              <a:ahLst/>
              <a:cxnLst/>
              <a:rect l="l" t="t" r="r" b="b"/>
              <a:pathLst>
                <a:path w="13387" h="11469" extrusionOk="0">
                  <a:moveTo>
                    <a:pt x="9234" y="1024"/>
                  </a:moveTo>
                  <a:lnTo>
                    <a:pt x="9234" y="1024"/>
                  </a:lnTo>
                  <a:cubicBezTo>
                    <a:pt x="10429" y="1422"/>
                    <a:pt x="11434" y="2276"/>
                    <a:pt x="12041" y="3394"/>
                  </a:cubicBezTo>
                  <a:lnTo>
                    <a:pt x="10107" y="3394"/>
                  </a:lnTo>
                  <a:cubicBezTo>
                    <a:pt x="9974" y="2560"/>
                    <a:pt x="9670" y="1745"/>
                    <a:pt x="9234" y="1024"/>
                  </a:cubicBezTo>
                  <a:close/>
                  <a:moveTo>
                    <a:pt x="7661" y="759"/>
                  </a:moveTo>
                  <a:cubicBezTo>
                    <a:pt x="8324" y="759"/>
                    <a:pt x="8988" y="1840"/>
                    <a:pt x="9310" y="3394"/>
                  </a:cubicBezTo>
                  <a:lnTo>
                    <a:pt x="7073" y="3394"/>
                  </a:lnTo>
                  <a:cubicBezTo>
                    <a:pt x="6599" y="3432"/>
                    <a:pt x="6599" y="4115"/>
                    <a:pt x="7073" y="4153"/>
                  </a:cubicBezTo>
                  <a:lnTo>
                    <a:pt x="9443" y="4153"/>
                  </a:lnTo>
                  <a:cubicBezTo>
                    <a:pt x="9519" y="4684"/>
                    <a:pt x="9557" y="5196"/>
                    <a:pt x="9557" y="5727"/>
                  </a:cubicBezTo>
                  <a:cubicBezTo>
                    <a:pt x="9557" y="6220"/>
                    <a:pt x="9519" y="6713"/>
                    <a:pt x="9462" y="7206"/>
                  </a:cubicBezTo>
                  <a:lnTo>
                    <a:pt x="5840" y="7206"/>
                  </a:lnTo>
                  <a:cubicBezTo>
                    <a:pt x="5783" y="6713"/>
                    <a:pt x="5745" y="6220"/>
                    <a:pt x="5745" y="5727"/>
                  </a:cubicBezTo>
                  <a:lnTo>
                    <a:pt x="5745" y="5347"/>
                  </a:lnTo>
                  <a:cubicBezTo>
                    <a:pt x="5755" y="5084"/>
                    <a:pt x="5559" y="4951"/>
                    <a:pt x="5364" y="4951"/>
                  </a:cubicBezTo>
                  <a:cubicBezTo>
                    <a:pt x="5180" y="4951"/>
                    <a:pt x="4996" y="5070"/>
                    <a:pt x="4987" y="5309"/>
                  </a:cubicBezTo>
                  <a:lnTo>
                    <a:pt x="4987" y="5727"/>
                  </a:lnTo>
                  <a:cubicBezTo>
                    <a:pt x="4987" y="6220"/>
                    <a:pt x="5025" y="6713"/>
                    <a:pt x="5082" y="7206"/>
                  </a:cubicBezTo>
                  <a:lnTo>
                    <a:pt x="2920" y="7206"/>
                  </a:lnTo>
                  <a:cubicBezTo>
                    <a:pt x="2768" y="6732"/>
                    <a:pt x="2693" y="6220"/>
                    <a:pt x="2693" y="5727"/>
                  </a:cubicBezTo>
                  <a:cubicBezTo>
                    <a:pt x="2693" y="5196"/>
                    <a:pt x="2787" y="4665"/>
                    <a:pt x="2958" y="4153"/>
                  </a:cubicBezTo>
                  <a:lnTo>
                    <a:pt x="4039" y="4153"/>
                  </a:lnTo>
                  <a:cubicBezTo>
                    <a:pt x="4494" y="4134"/>
                    <a:pt x="4494" y="3432"/>
                    <a:pt x="4039" y="3394"/>
                  </a:cubicBezTo>
                  <a:lnTo>
                    <a:pt x="3280" y="3394"/>
                  </a:lnTo>
                  <a:cubicBezTo>
                    <a:pt x="3887" y="2257"/>
                    <a:pt x="4892" y="1403"/>
                    <a:pt x="6125" y="1005"/>
                  </a:cubicBezTo>
                  <a:lnTo>
                    <a:pt x="6125" y="1005"/>
                  </a:lnTo>
                  <a:cubicBezTo>
                    <a:pt x="5878" y="1384"/>
                    <a:pt x="5689" y="1783"/>
                    <a:pt x="5537" y="2200"/>
                  </a:cubicBezTo>
                  <a:cubicBezTo>
                    <a:pt x="5489" y="2465"/>
                    <a:pt x="5709" y="2653"/>
                    <a:pt x="5929" y="2653"/>
                  </a:cubicBezTo>
                  <a:cubicBezTo>
                    <a:pt x="6055" y="2653"/>
                    <a:pt x="6181" y="2591"/>
                    <a:pt x="6257" y="2446"/>
                  </a:cubicBezTo>
                  <a:cubicBezTo>
                    <a:pt x="6618" y="1403"/>
                    <a:pt x="7168" y="759"/>
                    <a:pt x="7661" y="759"/>
                  </a:cubicBezTo>
                  <a:close/>
                  <a:moveTo>
                    <a:pt x="12382" y="4153"/>
                  </a:moveTo>
                  <a:cubicBezTo>
                    <a:pt x="12704" y="5139"/>
                    <a:pt x="12704" y="6220"/>
                    <a:pt x="12401" y="7206"/>
                  </a:cubicBezTo>
                  <a:lnTo>
                    <a:pt x="10239" y="7206"/>
                  </a:lnTo>
                  <a:cubicBezTo>
                    <a:pt x="10315" y="6713"/>
                    <a:pt x="10334" y="6220"/>
                    <a:pt x="10334" y="5727"/>
                  </a:cubicBezTo>
                  <a:cubicBezTo>
                    <a:pt x="10334" y="5196"/>
                    <a:pt x="10296" y="4665"/>
                    <a:pt x="10239" y="4153"/>
                  </a:cubicBezTo>
                  <a:close/>
                  <a:moveTo>
                    <a:pt x="5196" y="7983"/>
                  </a:moveTo>
                  <a:cubicBezTo>
                    <a:pt x="5328" y="8798"/>
                    <a:pt x="5613" y="9576"/>
                    <a:pt x="6011" y="10296"/>
                  </a:cubicBezTo>
                  <a:lnTo>
                    <a:pt x="6106" y="10448"/>
                  </a:lnTo>
                  <a:cubicBezTo>
                    <a:pt x="4873" y="10031"/>
                    <a:pt x="3830" y="9140"/>
                    <a:pt x="3243" y="7983"/>
                  </a:cubicBezTo>
                  <a:close/>
                  <a:moveTo>
                    <a:pt x="12098" y="7983"/>
                  </a:moveTo>
                  <a:cubicBezTo>
                    <a:pt x="11491" y="9140"/>
                    <a:pt x="10467" y="10031"/>
                    <a:pt x="9215" y="10448"/>
                  </a:cubicBezTo>
                  <a:lnTo>
                    <a:pt x="9215" y="10429"/>
                  </a:lnTo>
                  <a:cubicBezTo>
                    <a:pt x="9253" y="10391"/>
                    <a:pt x="9272" y="10334"/>
                    <a:pt x="9310" y="10296"/>
                  </a:cubicBezTo>
                  <a:cubicBezTo>
                    <a:pt x="9708" y="9576"/>
                    <a:pt x="9993" y="8779"/>
                    <a:pt x="10126" y="7983"/>
                  </a:cubicBezTo>
                  <a:close/>
                  <a:moveTo>
                    <a:pt x="9348" y="7983"/>
                  </a:moveTo>
                  <a:cubicBezTo>
                    <a:pt x="9007" y="9576"/>
                    <a:pt x="8343" y="10695"/>
                    <a:pt x="7661" y="10695"/>
                  </a:cubicBezTo>
                  <a:cubicBezTo>
                    <a:pt x="6997" y="10695"/>
                    <a:pt x="6314" y="9576"/>
                    <a:pt x="5973" y="7983"/>
                  </a:cubicBezTo>
                  <a:close/>
                  <a:moveTo>
                    <a:pt x="7661" y="0"/>
                  </a:moveTo>
                  <a:cubicBezTo>
                    <a:pt x="2560" y="0"/>
                    <a:pt x="0" y="6163"/>
                    <a:pt x="3603" y="9784"/>
                  </a:cubicBezTo>
                  <a:cubicBezTo>
                    <a:pt x="4772" y="10948"/>
                    <a:pt x="6207" y="11469"/>
                    <a:pt x="7614" y="11469"/>
                  </a:cubicBezTo>
                  <a:cubicBezTo>
                    <a:pt x="10562" y="11469"/>
                    <a:pt x="13387" y="9180"/>
                    <a:pt x="13387" y="5727"/>
                  </a:cubicBezTo>
                  <a:cubicBezTo>
                    <a:pt x="13387" y="2560"/>
                    <a:pt x="10827" y="0"/>
                    <a:pt x="7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4" name="Google Shape;2864;p50"/>
          <p:cNvGrpSpPr/>
          <p:nvPr/>
        </p:nvGrpSpPr>
        <p:grpSpPr>
          <a:xfrm>
            <a:off x="7411178" y="2684896"/>
            <a:ext cx="365780" cy="365760"/>
            <a:chOff x="6564038" y="3306475"/>
            <a:chExt cx="402000" cy="400175"/>
          </a:xfrm>
        </p:grpSpPr>
        <p:sp>
          <p:nvSpPr>
            <p:cNvPr id="2865" name="Google Shape;2865;p50"/>
            <p:cNvSpPr/>
            <p:nvPr/>
          </p:nvSpPr>
          <p:spPr>
            <a:xfrm>
              <a:off x="6571613" y="3314125"/>
              <a:ext cx="384475" cy="384475"/>
            </a:xfrm>
            <a:custGeom>
              <a:avLst/>
              <a:gdLst/>
              <a:ahLst/>
              <a:cxnLst/>
              <a:rect l="l" t="t" r="r" b="b"/>
              <a:pathLst>
                <a:path w="15379" h="15379" extrusionOk="0">
                  <a:moveTo>
                    <a:pt x="2693" y="6410"/>
                  </a:moveTo>
                  <a:lnTo>
                    <a:pt x="8970" y="12686"/>
                  </a:lnTo>
                  <a:lnTo>
                    <a:pt x="2693" y="12686"/>
                  </a:lnTo>
                  <a:lnTo>
                    <a:pt x="2693" y="6410"/>
                  </a:lnTo>
                  <a:close/>
                  <a:moveTo>
                    <a:pt x="1" y="1"/>
                  </a:moveTo>
                  <a:lnTo>
                    <a:pt x="1" y="15378"/>
                  </a:lnTo>
                  <a:lnTo>
                    <a:pt x="15379" y="15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6884963" y="3533600"/>
              <a:ext cx="72550" cy="70650"/>
            </a:xfrm>
            <a:custGeom>
              <a:avLst/>
              <a:gdLst/>
              <a:ahLst/>
              <a:cxnLst/>
              <a:rect l="l" t="t" r="r" b="b"/>
              <a:pathLst>
                <a:path w="2902" h="2826" extrusionOk="0">
                  <a:moveTo>
                    <a:pt x="1745" y="1"/>
                  </a:moveTo>
                  <a:lnTo>
                    <a:pt x="0" y="1745"/>
                  </a:lnTo>
                  <a:lnTo>
                    <a:pt x="892" y="2655"/>
                  </a:lnTo>
                  <a:cubicBezTo>
                    <a:pt x="1015" y="2769"/>
                    <a:pt x="1176" y="2826"/>
                    <a:pt x="1337" y="2826"/>
                  </a:cubicBezTo>
                  <a:cubicBezTo>
                    <a:pt x="1498" y="2826"/>
                    <a:pt x="1660" y="2769"/>
                    <a:pt x="1783" y="2655"/>
                  </a:cubicBezTo>
                  <a:lnTo>
                    <a:pt x="2655" y="1764"/>
                  </a:lnTo>
                  <a:cubicBezTo>
                    <a:pt x="2902" y="1518"/>
                    <a:pt x="2902" y="1119"/>
                    <a:pt x="2655" y="873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6862688" y="3510850"/>
              <a:ext cx="66375" cy="66400"/>
            </a:xfrm>
            <a:custGeom>
              <a:avLst/>
              <a:gdLst/>
              <a:ahLst/>
              <a:cxnLst/>
              <a:rect l="l" t="t" r="r" b="b"/>
              <a:pathLst>
                <a:path w="2655" h="2656" extrusionOk="0">
                  <a:moveTo>
                    <a:pt x="1764" y="1"/>
                  </a:moveTo>
                  <a:lnTo>
                    <a:pt x="0" y="1764"/>
                  </a:lnTo>
                  <a:lnTo>
                    <a:pt x="891" y="2655"/>
                  </a:lnTo>
                  <a:lnTo>
                    <a:pt x="2655" y="89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6693463" y="3341625"/>
              <a:ext cx="213325" cy="213800"/>
            </a:xfrm>
            <a:custGeom>
              <a:avLst/>
              <a:gdLst/>
              <a:ahLst/>
              <a:cxnLst/>
              <a:rect l="l" t="t" r="r" b="b"/>
              <a:pathLst>
                <a:path w="8533" h="8552" extrusionOk="0">
                  <a:moveTo>
                    <a:pt x="1744" y="0"/>
                  </a:moveTo>
                  <a:lnTo>
                    <a:pt x="0" y="1764"/>
                  </a:lnTo>
                  <a:lnTo>
                    <a:pt x="6769" y="8552"/>
                  </a:lnTo>
                  <a:lnTo>
                    <a:pt x="6769" y="8533"/>
                  </a:lnTo>
                  <a:lnTo>
                    <a:pt x="8533" y="678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6665963" y="3314125"/>
              <a:ext cx="71125" cy="71600"/>
            </a:xfrm>
            <a:custGeom>
              <a:avLst/>
              <a:gdLst/>
              <a:ahLst/>
              <a:cxnLst/>
              <a:rect l="l" t="t" r="r" b="b"/>
              <a:pathLst>
                <a:path w="2845" h="2864" extrusionOk="0">
                  <a:moveTo>
                    <a:pt x="0" y="1"/>
                  </a:moveTo>
                  <a:lnTo>
                    <a:pt x="891" y="2655"/>
                  </a:lnTo>
                  <a:lnTo>
                    <a:pt x="1100" y="2864"/>
                  </a:lnTo>
                  <a:lnTo>
                    <a:pt x="2844" y="1100"/>
                  </a:lnTo>
                  <a:lnTo>
                    <a:pt x="2655" y="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6825713" y="3476250"/>
              <a:ext cx="20875" cy="15900"/>
            </a:xfrm>
            <a:custGeom>
              <a:avLst/>
              <a:gdLst/>
              <a:ahLst/>
              <a:cxnLst/>
              <a:rect l="l" t="t" r="r" b="b"/>
              <a:pathLst>
                <a:path w="835" h="636" extrusionOk="0">
                  <a:moveTo>
                    <a:pt x="417" y="0"/>
                  </a:moveTo>
                  <a:cubicBezTo>
                    <a:pt x="133" y="0"/>
                    <a:pt x="0" y="342"/>
                    <a:pt x="190" y="550"/>
                  </a:cubicBezTo>
                  <a:cubicBezTo>
                    <a:pt x="256" y="607"/>
                    <a:pt x="337" y="636"/>
                    <a:pt x="417" y="636"/>
                  </a:cubicBezTo>
                  <a:cubicBezTo>
                    <a:pt x="498" y="636"/>
                    <a:pt x="579" y="607"/>
                    <a:pt x="645" y="550"/>
                  </a:cubicBezTo>
                  <a:cubicBezTo>
                    <a:pt x="835" y="342"/>
                    <a:pt x="702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6564038" y="3306475"/>
              <a:ext cx="400125" cy="400175"/>
            </a:xfrm>
            <a:custGeom>
              <a:avLst/>
              <a:gdLst/>
              <a:ahLst/>
              <a:cxnLst/>
              <a:rect l="l" t="t" r="r" b="b"/>
              <a:pathLst>
                <a:path w="16005" h="16007" extrusionOk="0">
                  <a:moveTo>
                    <a:pt x="626" y="1065"/>
                  </a:moveTo>
                  <a:lnTo>
                    <a:pt x="3129" y="3587"/>
                  </a:lnTo>
                  <a:lnTo>
                    <a:pt x="2466" y="4251"/>
                  </a:lnTo>
                  <a:cubicBezTo>
                    <a:pt x="2260" y="4471"/>
                    <a:pt x="2464" y="4771"/>
                    <a:pt x="2699" y="4771"/>
                  </a:cubicBezTo>
                  <a:cubicBezTo>
                    <a:pt x="2767" y="4771"/>
                    <a:pt x="2838" y="4746"/>
                    <a:pt x="2902" y="4687"/>
                  </a:cubicBezTo>
                  <a:lnTo>
                    <a:pt x="3565" y="4023"/>
                  </a:lnTo>
                  <a:lnTo>
                    <a:pt x="4893" y="5350"/>
                  </a:lnTo>
                  <a:lnTo>
                    <a:pt x="4229" y="6014"/>
                  </a:lnTo>
                  <a:cubicBezTo>
                    <a:pt x="3983" y="6231"/>
                    <a:pt x="4201" y="6558"/>
                    <a:pt x="4452" y="6558"/>
                  </a:cubicBezTo>
                  <a:cubicBezTo>
                    <a:pt x="4530" y="6558"/>
                    <a:pt x="4612" y="6527"/>
                    <a:pt x="4684" y="6450"/>
                  </a:cubicBezTo>
                  <a:lnTo>
                    <a:pt x="5348" y="5786"/>
                  </a:lnTo>
                  <a:lnTo>
                    <a:pt x="6656" y="7114"/>
                  </a:lnTo>
                  <a:lnTo>
                    <a:pt x="6011" y="7777"/>
                  </a:lnTo>
                  <a:cubicBezTo>
                    <a:pt x="5738" y="7993"/>
                    <a:pt x="5956" y="8329"/>
                    <a:pt x="6210" y="8329"/>
                  </a:cubicBezTo>
                  <a:cubicBezTo>
                    <a:pt x="6290" y="8329"/>
                    <a:pt x="6374" y="8296"/>
                    <a:pt x="6447" y="8213"/>
                  </a:cubicBezTo>
                  <a:lnTo>
                    <a:pt x="7111" y="7569"/>
                  </a:lnTo>
                  <a:lnTo>
                    <a:pt x="8419" y="8896"/>
                  </a:lnTo>
                  <a:lnTo>
                    <a:pt x="7775" y="9560"/>
                  </a:lnTo>
                  <a:cubicBezTo>
                    <a:pt x="7568" y="9782"/>
                    <a:pt x="7765" y="10073"/>
                    <a:pt x="8005" y="10073"/>
                  </a:cubicBezTo>
                  <a:cubicBezTo>
                    <a:pt x="8073" y="10073"/>
                    <a:pt x="8144" y="10050"/>
                    <a:pt x="8211" y="9996"/>
                  </a:cubicBezTo>
                  <a:lnTo>
                    <a:pt x="8875" y="9332"/>
                  </a:lnTo>
                  <a:lnTo>
                    <a:pt x="10202" y="10660"/>
                  </a:lnTo>
                  <a:lnTo>
                    <a:pt x="9538" y="11323"/>
                  </a:lnTo>
                  <a:cubicBezTo>
                    <a:pt x="9294" y="11553"/>
                    <a:pt x="9507" y="11870"/>
                    <a:pt x="9748" y="11870"/>
                  </a:cubicBezTo>
                  <a:cubicBezTo>
                    <a:pt x="9825" y="11870"/>
                    <a:pt x="9905" y="11837"/>
                    <a:pt x="9974" y="11759"/>
                  </a:cubicBezTo>
                  <a:lnTo>
                    <a:pt x="10638" y="11096"/>
                  </a:lnTo>
                  <a:lnTo>
                    <a:pt x="11965" y="12423"/>
                  </a:lnTo>
                  <a:lnTo>
                    <a:pt x="11302" y="13087"/>
                  </a:lnTo>
                  <a:cubicBezTo>
                    <a:pt x="11095" y="13322"/>
                    <a:pt x="11301" y="13626"/>
                    <a:pt x="11536" y="13626"/>
                  </a:cubicBezTo>
                  <a:cubicBezTo>
                    <a:pt x="11604" y="13626"/>
                    <a:pt x="11674" y="13601"/>
                    <a:pt x="11738" y="13542"/>
                  </a:cubicBezTo>
                  <a:lnTo>
                    <a:pt x="12401" y="12878"/>
                  </a:lnTo>
                  <a:lnTo>
                    <a:pt x="14923" y="15381"/>
                  </a:lnTo>
                  <a:lnTo>
                    <a:pt x="626" y="15381"/>
                  </a:lnTo>
                  <a:lnTo>
                    <a:pt x="626" y="1065"/>
                  </a:lnTo>
                  <a:close/>
                  <a:moveTo>
                    <a:pt x="306" y="0"/>
                  </a:moveTo>
                  <a:cubicBezTo>
                    <a:pt x="147" y="0"/>
                    <a:pt x="1" y="128"/>
                    <a:pt x="1" y="307"/>
                  </a:cubicBezTo>
                  <a:lnTo>
                    <a:pt x="1" y="15684"/>
                  </a:lnTo>
                  <a:cubicBezTo>
                    <a:pt x="1" y="15855"/>
                    <a:pt x="133" y="15988"/>
                    <a:pt x="304" y="16007"/>
                  </a:cubicBezTo>
                  <a:lnTo>
                    <a:pt x="15682" y="16007"/>
                  </a:lnTo>
                  <a:cubicBezTo>
                    <a:pt x="15795" y="15988"/>
                    <a:pt x="15909" y="15912"/>
                    <a:pt x="15966" y="15798"/>
                  </a:cubicBezTo>
                  <a:cubicBezTo>
                    <a:pt x="16004" y="15684"/>
                    <a:pt x="15985" y="15552"/>
                    <a:pt x="15890" y="15457"/>
                  </a:cubicBezTo>
                  <a:lnTo>
                    <a:pt x="531" y="98"/>
                  </a:lnTo>
                  <a:cubicBezTo>
                    <a:pt x="463" y="30"/>
                    <a:pt x="383" y="0"/>
                    <a:pt x="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6630888" y="3466550"/>
              <a:ext cx="173500" cy="172800"/>
            </a:xfrm>
            <a:custGeom>
              <a:avLst/>
              <a:gdLst/>
              <a:ahLst/>
              <a:cxnLst/>
              <a:rect l="l" t="t" r="r" b="b"/>
              <a:pathLst>
                <a:path w="6940" h="6912" extrusionOk="0">
                  <a:moveTo>
                    <a:pt x="626" y="1071"/>
                  </a:moveTo>
                  <a:lnTo>
                    <a:pt x="5840" y="6285"/>
                  </a:lnTo>
                  <a:lnTo>
                    <a:pt x="626" y="6285"/>
                  </a:lnTo>
                  <a:lnTo>
                    <a:pt x="626" y="1071"/>
                  </a:lnTo>
                  <a:close/>
                  <a:moveTo>
                    <a:pt x="320" y="1"/>
                  </a:moveTo>
                  <a:cubicBezTo>
                    <a:pt x="278" y="1"/>
                    <a:pt x="234" y="9"/>
                    <a:pt x="190" y="28"/>
                  </a:cubicBezTo>
                  <a:cubicBezTo>
                    <a:pt x="76" y="66"/>
                    <a:pt x="0" y="180"/>
                    <a:pt x="0" y="313"/>
                  </a:cubicBezTo>
                  <a:lnTo>
                    <a:pt x="0" y="6589"/>
                  </a:lnTo>
                  <a:cubicBezTo>
                    <a:pt x="0" y="6759"/>
                    <a:pt x="152" y="6911"/>
                    <a:pt x="322" y="6911"/>
                  </a:cubicBezTo>
                  <a:lnTo>
                    <a:pt x="6599" y="6911"/>
                  </a:lnTo>
                  <a:cubicBezTo>
                    <a:pt x="6731" y="6911"/>
                    <a:pt x="6845" y="6835"/>
                    <a:pt x="6883" y="6721"/>
                  </a:cubicBezTo>
                  <a:cubicBezTo>
                    <a:pt x="6940" y="6589"/>
                    <a:pt x="6902" y="6456"/>
                    <a:pt x="6826" y="6380"/>
                  </a:cubicBezTo>
                  <a:lnTo>
                    <a:pt x="531" y="85"/>
                  </a:lnTo>
                  <a:cubicBezTo>
                    <a:pt x="480" y="34"/>
                    <a:pt x="405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6769938" y="3421050"/>
              <a:ext cx="56125" cy="49575"/>
            </a:xfrm>
            <a:custGeom>
              <a:avLst/>
              <a:gdLst/>
              <a:ahLst/>
              <a:cxnLst/>
              <a:rect l="l" t="t" r="r" b="b"/>
              <a:pathLst>
                <a:path w="2245" h="1983" extrusionOk="0">
                  <a:moveTo>
                    <a:pt x="446" y="0"/>
                  </a:moveTo>
                  <a:cubicBezTo>
                    <a:pt x="203" y="0"/>
                    <a:pt x="1" y="304"/>
                    <a:pt x="221" y="540"/>
                  </a:cubicBezTo>
                  <a:lnTo>
                    <a:pt x="1549" y="1867"/>
                  </a:lnTo>
                  <a:cubicBezTo>
                    <a:pt x="1617" y="1949"/>
                    <a:pt x="1697" y="1983"/>
                    <a:pt x="1775" y="1983"/>
                  </a:cubicBezTo>
                  <a:cubicBezTo>
                    <a:pt x="2022" y="1983"/>
                    <a:pt x="2244" y="1643"/>
                    <a:pt x="1985" y="1412"/>
                  </a:cubicBezTo>
                  <a:lnTo>
                    <a:pt x="657" y="85"/>
                  </a:lnTo>
                  <a:cubicBezTo>
                    <a:pt x="590" y="25"/>
                    <a:pt x="516" y="0"/>
                    <a:pt x="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6656788" y="3306650"/>
              <a:ext cx="309250" cy="305325"/>
            </a:xfrm>
            <a:custGeom>
              <a:avLst/>
              <a:gdLst/>
              <a:ahLst/>
              <a:cxnLst/>
              <a:rect l="l" t="t" r="r" b="b"/>
              <a:pathLst>
                <a:path w="12370" h="12213" extrusionOk="0">
                  <a:moveTo>
                    <a:pt x="860" y="793"/>
                  </a:moveTo>
                  <a:lnTo>
                    <a:pt x="2737" y="1418"/>
                  </a:lnTo>
                  <a:lnTo>
                    <a:pt x="1505" y="2689"/>
                  </a:lnTo>
                  <a:lnTo>
                    <a:pt x="860" y="793"/>
                  </a:lnTo>
                  <a:close/>
                  <a:moveTo>
                    <a:pt x="3211" y="1835"/>
                  </a:moveTo>
                  <a:lnTo>
                    <a:pt x="9564" y="8188"/>
                  </a:lnTo>
                  <a:lnTo>
                    <a:pt x="8236" y="9496"/>
                  </a:lnTo>
                  <a:lnTo>
                    <a:pt x="1884" y="3163"/>
                  </a:lnTo>
                  <a:lnTo>
                    <a:pt x="3211" y="1835"/>
                  </a:lnTo>
                  <a:close/>
                  <a:moveTo>
                    <a:pt x="10000" y="8624"/>
                  </a:moveTo>
                  <a:lnTo>
                    <a:pt x="10436" y="9060"/>
                  </a:lnTo>
                  <a:lnTo>
                    <a:pt x="9109" y="10387"/>
                  </a:lnTo>
                  <a:lnTo>
                    <a:pt x="8672" y="9951"/>
                  </a:lnTo>
                  <a:lnTo>
                    <a:pt x="10000" y="8624"/>
                  </a:lnTo>
                  <a:close/>
                  <a:moveTo>
                    <a:pt x="10872" y="9496"/>
                  </a:moveTo>
                  <a:lnTo>
                    <a:pt x="11555" y="10178"/>
                  </a:lnTo>
                  <a:cubicBezTo>
                    <a:pt x="11687" y="10311"/>
                    <a:pt x="11687" y="10501"/>
                    <a:pt x="11555" y="10615"/>
                  </a:cubicBezTo>
                  <a:lnTo>
                    <a:pt x="10682" y="11506"/>
                  </a:lnTo>
                  <a:cubicBezTo>
                    <a:pt x="10616" y="11563"/>
                    <a:pt x="10535" y="11591"/>
                    <a:pt x="10455" y="11591"/>
                  </a:cubicBezTo>
                  <a:cubicBezTo>
                    <a:pt x="10374" y="11591"/>
                    <a:pt x="10294" y="11563"/>
                    <a:pt x="10227" y="11506"/>
                  </a:cubicBezTo>
                  <a:lnTo>
                    <a:pt x="9564" y="10823"/>
                  </a:lnTo>
                  <a:lnTo>
                    <a:pt x="10872" y="9496"/>
                  </a:lnTo>
                  <a:close/>
                  <a:moveTo>
                    <a:pt x="365" y="0"/>
                  </a:moveTo>
                  <a:cubicBezTo>
                    <a:pt x="161" y="0"/>
                    <a:pt x="1" y="200"/>
                    <a:pt x="83" y="413"/>
                  </a:cubicBezTo>
                  <a:lnTo>
                    <a:pt x="955" y="3068"/>
                  </a:lnTo>
                  <a:cubicBezTo>
                    <a:pt x="955" y="3106"/>
                    <a:pt x="993" y="3144"/>
                    <a:pt x="1031" y="3182"/>
                  </a:cubicBezTo>
                  <a:lnTo>
                    <a:pt x="9791" y="11942"/>
                  </a:lnTo>
                  <a:cubicBezTo>
                    <a:pt x="9971" y="12122"/>
                    <a:pt x="10213" y="12212"/>
                    <a:pt x="10455" y="12212"/>
                  </a:cubicBezTo>
                  <a:cubicBezTo>
                    <a:pt x="10697" y="12212"/>
                    <a:pt x="10938" y="12122"/>
                    <a:pt x="11118" y="11942"/>
                  </a:cubicBezTo>
                  <a:lnTo>
                    <a:pt x="12010" y="11070"/>
                  </a:lnTo>
                  <a:cubicBezTo>
                    <a:pt x="12370" y="10690"/>
                    <a:pt x="12370" y="10103"/>
                    <a:pt x="12010" y="9742"/>
                  </a:cubicBezTo>
                  <a:lnTo>
                    <a:pt x="3230" y="963"/>
                  </a:lnTo>
                  <a:cubicBezTo>
                    <a:pt x="3193" y="925"/>
                    <a:pt x="3155" y="906"/>
                    <a:pt x="3117" y="887"/>
                  </a:cubicBezTo>
                  <a:lnTo>
                    <a:pt x="462" y="15"/>
                  </a:lnTo>
                  <a:cubicBezTo>
                    <a:pt x="429" y="5"/>
                    <a:pt x="397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50"/>
          <p:cNvGrpSpPr/>
          <p:nvPr/>
        </p:nvGrpSpPr>
        <p:grpSpPr>
          <a:xfrm>
            <a:off x="8204581" y="2684907"/>
            <a:ext cx="215157" cy="365738"/>
            <a:chOff x="7382238" y="3252975"/>
            <a:chExt cx="364550" cy="621475"/>
          </a:xfrm>
        </p:grpSpPr>
        <p:sp>
          <p:nvSpPr>
            <p:cNvPr id="2876" name="Google Shape;2876;p50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4" name="Google Shape;2894;p50"/>
          <p:cNvGrpSpPr/>
          <p:nvPr/>
        </p:nvGrpSpPr>
        <p:grpSpPr>
          <a:xfrm>
            <a:off x="1685090" y="3378283"/>
            <a:ext cx="365768" cy="365768"/>
            <a:chOff x="1562938" y="4248450"/>
            <a:chExt cx="475950" cy="475950"/>
          </a:xfrm>
        </p:grpSpPr>
        <p:sp>
          <p:nvSpPr>
            <p:cNvPr id="2895" name="Google Shape;2895;p50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50"/>
          <p:cNvGrpSpPr/>
          <p:nvPr/>
        </p:nvGrpSpPr>
        <p:grpSpPr>
          <a:xfrm>
            <a:off x="2398842" y="3378291"/>
            <a:ext cx="365747" cy="365752"/>
            <a:chOff x="2036988" y="4249875"/>
            <a:chExt cx="525725" cy="524300"/>
          </a:xfrm>
        </p:grpSpPr>
        <p:sp>
          <p:nvSpPr>
            <p:cNvPr id="2911" name="Google Shape;2911;p50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0"/>
          <p:cNvGrpSpPr/>
          <p:nvPr/>
        </p:nvGrpSpPr>
        <p:grpSpPr>
          <a:xfrm>
            <a:off x="3127937" y="3378276"/>
            <a:ext cx="346837" cy="365781"/>
            <a:chOff x="2617188" y="4248250"/>
            <a:chExt cx="506775" cy="525925"/>
          </a:xfrm>
        </p:grpSpPr>
        <p:sp>
          <p:nvSpPr>
            <p:cNvPr id="2922" name="Google Shape;2922;p50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2" name="Google Shape;2932;p50"/>
          <p:cNvGrpSpPr/>
          <p:nvPr/>
        </p:nvGrpSpPr>
        <p:grpSpPr>
          <a:xfrm>
            <a:off x="3838140" y="3418052"/>
            <a:ext cx="365732" cy="286230"/>
            <a:chOff x="3340113" y="4284000"/>
            <a:chExt cx="627650" cy="489700"/>
          </a:xfrm>
        </p:grpSpPr>
        <p:sp>
          <p:nvSpPr>
            <p:cNvPr id="2933" name="Google Shape;2933;p50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4" name="Google Shape;2944;p50"/>
          <p:cNvGrpSpPr/>
          <p:nvPr/>
        </p:nvGrpSpPr>
        <p:grpSpPr>
          <a:xfrm>
            <a:off x="4578976" y="3378282"/>
            <a:ext cx="311560" cy="365769"/>
            <a:chOff x="4093838" y="4284000"/>
            <a:chExt cx="421425" cy="490175"/>
          </a:xfrm>
        </p:grpSpPr>
        <p:sp>
          <p:nvSpPr>
            <p:cNvPr id="2945" name="Google Shape;2945;p50"/>
            <p:cNvSpPr/>
            <p:nvPr/>
          </p:nvSpPr>
          <p:spPr>
            <a:xfrm>
              <a:off x="4141713" y="4293475"/>
              <a:ext cx="325675" cy="126600"/>
            </a:xfrm>
            <a:custGeom>
              <a:avLst/>
              <a:gdLst/>
              <a:ahLst/>
              <a:cxnLst/>
              <a:rect l="l" t="t" r="r" b="b"/>
              <a:pathLst>
                <a:path w="13027" h="5064" extrusionOk="0">
                  <a:moveTo>
                    <a:pt x="759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4286"/>
                  </a:lnTo>
                  <a:cubicBezTo>
                    <a:pt x="0" y="4703"/>
                    <a:pt x="342" y="5064"/>
                    <a:pt x="759" y="5064"/>
                  </a:cubicBezTo>
                  <a:lnTo>
                    <a:pt x="12268" y="5064"/>
                  </a:lnTo>
                  <a:cubicBezTo>
                    <a:pt x="12685" y="5064"/>
                    <a:pt x="13027" y="4703"/>
                    <a:pt x="13027" y="4286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4199063" y="4293475"/>
              <a:ext cx="210975" cy="77650"/>
            </a:xfrm>
            <a:custGeom>
              <a:avLst/>
              <a:gdLst/>
              <a:ahLst/>
              <a:cxnLst/>
              <a:rect l="l" t="t" r="r" b="b"/>
              <a:pathLst>
                <a:path w="8439" h="3106" extrusionOk="0">
                  <a:moveTo>
                    <a:pt x="1" y="1"/>
                  </a:moveTo>
                  <a:lnTo>
                    <a:pt x="1" y="778"/>
                  </a:lnTo>
                  <a:cubicBezTo>
                    <a:pt x="1" y="1195"/>
                    <a:pt x="342" y="1537"/>
                    <a:pt x="759" y="1537"/>
                  </a:cubicBezTo>
                  <a:cubicBezTo>
                    <a:pt x="1176" y="1537"/>
                    <a:pt x="1517" y="1878"/>
                    <a:pt x="1517" y="2295"/>
                  </a:cubicBezTo>
                  <a:cubicBezTo>
                    <a:pt x="1517" y="2807"/>
                    <a:pt x="1901" y="3063"/>
                    <a:pt x="2285" y="3063"/>
                  </a:cubicBezTo>
                  <a:cubicBezTo>
                    <a:pt x="2669" y="3063"/>
                    <a:pt x="3053" y="2807"/>
                    <a:pt x="3053" y="2295"/>
                  </a:cubicBezTo>
                  <a:cubicBezTo>
                    <a:pt x="3082" y="1812"/>
                    <a:pt x="3452" y="1570"/>
                    <a:pt x="3821" y="1570"/>
                  </a:cubicBezTo>
                  <a:cubicBezTo>
                    <a:pt x="4191" y="1570"/>
                    <a:pt x="4561" y="1812"/>
                    <a:pt x="4589" y="2295"/>
                  </a:cubicBezTo>
                  <a:cubicBezTo>
                    <a:pt x="4561" y="2836"/>
                    <a:pt x="4959" y="3106"/>
                    <a:pt x="5357" y="3106"/>
                  </a:cubicBezTo>
                  <a:cubicBezTo>
                    <a:pt x="5755" y="3106"/>
                    <a:pt x="6154" y="2836"/>
                    <a:pt x="6125" y="2295"/>
                  </a:cubicBezTo>
                  <a:cubicBezTo>
                    <a:pt x="6125" y="1878"/>
                    <a:pt x="6466" y="1537"/>
                    <a:pt x="6903" y="1537"/>
                  </a:cubicBezTo>
                  <a:lnTo>
                    <a:pt x="7661" y="1537"/>
                  </a:lnTo>
                  <a:cubicBezTo>
                    <a:pt x="8097" y="1537"/>
                    <a:pt x="8438" y="1177"/>
                    <a:pt x="8438" y="759"/>
                  </a:cubicBezTo>
                  <a:lnTo>
                    <a:pt x="84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4141713" y="4457975"/>
              <a:ext cx="325675" cy="305775"/>
            </a:xfrm>
            <a:custGeom>
              <a:avLst/>
              <a:gdLst/>
              <a:ahLst/>
              <a:cxnLst/>
              <a:rect l="l" t="t" r="r" b="b"/>
              <a:pathLst>
                <a:path w="13027" h="12231" extrusionOk="0">
                  <a:moveTo>
                    <a:pt x="778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2295"/>
                  </a:lnTo>
                  <a:cubicBezTo>
                    <a:pt x="0" y="2731"/>
                    <a:pt x="342" y="3072"/>
                    <a:pt x="778" y="3072"/>
                  </a:cubicBezTo>
                  <a:lnTo>
                    <a:pt x="4797" y="3072"/>
                  </a:lnTo>
                  <a:cubicBezTo>
                    <a:pt x="5215" y="3072"/>
                    <a:pt x="5556" y="3414"/>
                    <a:pt x="5575" y="3831"/>
                  </a:cubicBezTo>
                  <a:cubicBezTo>
                    <a:pt x="5537" y="6808"/>
                    <a:pt x="4911" y="8666"/>
                    <a:pt x="4627" y="10164"/>
                  </a:cubicBezTo>
                  <a:cubicBezTo>
                    <a:pt x="4532" y="11283"/>
                    <a:pt x="5404" y="12231"/>
                    <a:pt x="6523" y="12231"/>
                  </a:cubicBezTo>
                  <a:cubicBezTo>
                    <a:pt x="7642" y="12231"/>
                    <a:pt x="8533" y="11283"/>
                    <a:pt x="8438" y="10164"/>
                  </a:cubicBezTo>
                  <a:cubicBezTo>
                    <a:pt x="8135" y="8609"/>
                    <a:pt x="7490" y="6770"/>
                    <a:pt x="7490" y="3831"/>
                  </a:cubicBezTo>
                  <a:cubicBezTo>
                    <a:pt x="7490" y="3414"/>
                    <a:pt x="7831" y="3072"/>
                    <a:pt x="8248" y="3072"/>
                  </a:cubicBezTo>
                  <a:lnTo>
                    <a:pt x="12268" y="3072"/>
                  </a:lnTo>
                  <a:cubicBezTo>
                    <a:pt x="12685" y="3072"/>
                    <a:pt x="13027" y="2731"/>
                    <a:pt x="13027" y="2314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4416163" y="4486900"/>
              <a:ext cx="22800" cy="19200"/>
            </a:xfrm>
            <a:custGeom>
              <a:avLst/>
              <a:gdLst/>
              <a:ahLst/>
              <a:cxnLst/>
              <a:rect l="l" t="t" r="r" b="b"/>
              <a:pathLst>
                <a:path w="912" h="768" extrusionOk="0">
                  <a:moveTo>
                    <a:pt x="513" y="0"/>
                  </a:moveTo>
                  <a:cubicBezTo>
                    <a:pt x="172" y="0"/>
                    <a:pt x="1" y="417"/>
                    <a:pt x="247" y="664"/>
                  </a:cubicBezTo>
                  <a:cubicBezTo>
                    <a:pt x="325" y="735"/>
                    <a:pt x="417" y="767"/>
                    <a:pt x="508" y="767"/>
                  </a:cubicBezTo>
                  <a:cubicBezTo>
                    <a:pt x="707" y="767"/>
                    <a:pt x="898" y="614"/>
                    <a:pt x="911" y="379"/>
                  </a:cubicBezTo>
                  <a:cubicBezTo>
                    <a:pt x="911" y="171"/>
                    <a:pt x="721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4278713" y="4697850"/>
              <a:ext cx="45050" cy="38425"/>
            </a:xfrm>
            <a:custGeom>
              <a:avLst/>
              <a:gdLst/>
              <a:ahLst/>
              <a:cxnLst/>
              <a:rect l="l" t="t" r="r" b="b"/>
              <a:pathLst>
                <a:path w="1802" h="1537" extrusionOk="0">
                  <a:moveTo>
                    <a:pt x="1043" y="0"/>
                  </a:moveTo>
                  <a:cubicBezTo>
                    <a:pt x="341" y="0"/>
                    <a:pt x="0" y="815"/>
                    <a:pt x="493" y="1308"/>
                  </a:cubicBezTo>
                  <a:cubicBezTo>
                    <a:pt x="645" y="1467"/>
                    <a:pt x="834" y="1537"/>
                    <a:pt x="1021" y="1537"/>
                  </a:cubicBezTo>
                  <a:cubicBezTo>
                    <a:pt x="1417" y="1537"/>
                    <a:pt x="1801" y="1222"/>
                    <a:pt x="1801" y="759"/>
                  </a:cubicBezTo>
                  <a:cubicBezTo>
                    <a:pt x="1801" y="341"/>
                    <a:pt x="1460" y="0"/>
                    <a:pt x="10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4093838" y="4284000"/>
              <a:ext cx="421425" cy="490175"/>
            </a:xfrm>
            <a:custGeom>
              <a:avLst/>
              <a:gdLst/>
              <a:ahLst/>
              <a:cxnLst/>
              <a:rect l="l" t="t" r="r" b="b"/>
              <a:pathLst>
                <a:path w="16857" h="19607" extrusionOk="0">
                  <a:moveTo>
                    <a:pt x="12268" y="759"/>
                  </a:moveTo>
                  <a:lnTo>
                    <a:pt x="12268" y="1138"/>
                  </a:lnTo>
                  <a:cubicBezTo>
                    <a:pt x="12268" y="1347"/>
                    <a:pt x="12098" y="1518"/>
                    <a:pt x="11870" y="1518"/>
                  </a:cubicBezTo>
                  <a:lnTo>
                    <a:pt x="11112" y="1518"/>
                  </a:lnTo>
                  <a:cubicBezTo>
                    <a:pt x="10467" y="1518"/>
                    <a:pt x="9955" y="2049"/>
                    <a:pt x="9955" y="2674"/>
                  </a:cubicBezTo>
                  <a:cubicBezTo>
                    <a:pt x="9955" y="2930"/>
                    <a:pt x="9761" y="3058"/>
                    <a:pt x="9566" y="3058"/>
                  </a:cubicBezTo>
                  <a:cubicBezTo>
                    <a:pt x="9372" y="3058"/>
                    <a:pt x="9177" y="2930"/>
                    <a:pt x="9177" y="2674"/>
                  </a:cubicBezTo>
                  <a:cubicBezTo>
                    <a:pt x="9177" y="1906"/>
                    <a:pt x="8604" y="1522"/>
                    <a:pt x="8030" y="1522"/>
                  </a:cubicBezTo>
                  <a:cubicBezTo>
                    <a:pt x="7457" y="1522"/>
                    <a:pt x="6883" y="1906"/>
                    <a:pt x="6883" y="2674"/>
                  </a:cubicBezTo>
                  <a:cubicBezTo>
                    <a:pt x="6883" y="2930"/>
                    <a:pt x="6693" y="3058"/>
                    <a:pt x="6504" y="3058"/>
                  </a:cubicBezTo>
                  <a:cubicBezTo>
                    <a:pt x="6314" y="3058"/>
                    <a:pt x="6125" y="2930"/>
                    <a:pt x="6125" y="2674"/>
                  </a:cubicBezTo>
                  <a:cubicBezTo>
                    <a:pt x="6125" y="2049"/>
                    <a:pt x="5613" y="1537"/>
                    <a:pt x="4968" y="1537"/>
                  </a:cubicBezTo>
                  <a:cubicBezTo>
                    <a:pt x="4759" y="1537"/>
                    <a:pt x="4589" y="1366"/>
                    <a:pt x="4589" y="1157"/>
                  </a:cubicBezTo>
                  <a:lnTo>
                    <a:pt x="4589" y="759"/>
                  </a:lnTo>
                  <a:close/>
                  <a:moveTo>
                    <a:pt x="14183" y="759"/>
                  </a:moveTo>
                  <a:cubicBezTo>
                    <a:pt x="14392" y="759"/>
                    <a:pt x="14563" y="930"/>
                    <a:pt x="14563" y="1138"/>
                  </a:cubicBezTo>
                  <a:lnTo>
                    <a:pt x="14563" y="4665"/>
                  </a:lnTo>
                  <a:cubicBezTo>
                    <a:pt x="14563" y="4874"/>
                    <a:pt x="14392" y="5044"/>
                    <a:pt x="14183" y="5044"/>
                  </a:cubicBezTo>
                  <a:lnTo>
                    <a:pt x="2674" y="5044"/>
                  </a:lnTo>
                  <a:cubicBezTo>
                    <a:pt x="2465" y="5044"/>
                    <a:pt x="2294" y="4874"/>
                    <a:pt x="2294" y="4665"/>
                  </a:cubicBezTo>
                  <a:lnTo>
                    <a:pt x="2294" y="1138"/>
                  </a:lnTo>
                  <a:cubicBezTo>
                    <a:pt x="2294" y="930"/>
                    <a:pt x="2465" y="759"/>
                    <a:pt x="2674" y="759"/>
                  </a:cubicBezTo>
                  <a:lnTo>
                    <a:pt x="3830" y="759"/>
                  </a:lnTo>
                  <a:lnTo>
                    <a:pt x="3830" y="1157"/>
                  </a:lnTo>
                  <a:cubicBezTo>
                    <a:pt x="3830" y="1783"/>
                    <a:pt x="4342" y="2295"/>
                    <a:pt x="4968" y="2295"/>
                  </a:cubicBezTo>
                  <a:lnTo>
                    <a:pt x="4987" y="2295"/>
                  </a:lnTo>
                  <a:cubicBezTo>
                    <a:pt x="5196" y="2295"/>
                    <a:pt x="5366" y="2466"/>
                    <a:pt x="5366" y="2674"/>
                  </a:cubicBezTo>
                  <a:cubicBezTo>
                    <a:pt x="5366" y="3300"/>
                    <a:pt x="5878" y="3812"/>
                    <a:pt x="6504" y="3812"/>
                  </a:cubicBezTo>
                  <a:cubicBezTo>
                    <a:pt x="7149" y="3812"/>
                    <a:pt x="7661" y="3300"/>
                    <a:pt x="7661" y="2674"/>
                  </a:cubicBezTo>
                  <a:cubicBezTo>
                    <a:pt x="7661" y="2418"/>
                    <a:pt x="7855" y="2290"/>
                    <a:pt x="8049" y="2290"/>
                  </a:cubicBezTo>
                  <a:cubicBezTo>
                    <a:pt x="8244" y="2290"/>
                    <a:pt x="8438" y="2418"/>
                    <a:pt x="8438" y="2674"/>
                  </a:cubicBezTo>
                  <a:cubicBezTo>
                    <a:pt x="8438" y="3300"/>
                    <a:pt x="8950" y="3812"/>
                    <a:pt x="9576" y="3812"/>
                  </a:cubicBezTo>
                  <a:cubicBezTo>
                    <a:pt x="10220" y="3812"/>
                    <a:pt x="10732" y="3300"/>
                    <a:pt x="10732" y="2674"/>
                  </a:cubicBezTo>
                  <a:cubicBezTo>
                    <a:pt x="10732" y="2466"/>
                    <a:pt x="10903" y="2295"/>
                    <a:pt x="11112" y="2295"/>
                  </a:cubicBezTo>
                  <a:lnTo>
                    <a:pt x="11870" y="2295"/>
                  </a:lnTo>
                  <a:cubicBezTo>
                    <a:pt x="12496" y="2295"/>
                    <a:pt x="13027" y="1783"/>
                    <a:pt x="13027" y="1138"/>
                  </a:cubicBezTo>
                  <a:lnTo>
                    <a:pt x="13027" y="759"/>
                  </a:lnTo>
                  <a:close/>
                  <a:moveTo>
                    <a:pt x="15719" y="3281"/>
                  </a:moveTo>
                  <a:cubicBezTo>
                    <a:pt x="15928" y="3281"/>
                    <a:pt x="16098" y="3452"/>
                    <a:pt x="16098" y="3679"/>
                  </a:cubicBezTo>
                  <a:lnTo>
                    <a:pt x="16098" y="7737"/>
                  </a:lnTo>
                  <a:cubicBezTo>
                    <a:pt x="16098" y="7946"/>
                    <a:pt x="15928" y="8116"/>
                    <a:pt x="15719" y="8116"/>
                  </a:cubicBezTo>
                  <a:lnTo>
                    <a:pt x="15340" y="8116"/>
                  </a:lnTo>
                  <a:lnTo>
                    <a:pt x="15340" y="7737"/>
                  </a:lnTo>
                  <a:cubicBezTo>
                    <a:pt x="15340" y="7092"/>
                    <a:pt x="14809" y="6580"/>
                    <a:pt x="14183" y="6580"/>
                  </a:cubicBezTo>
                  <a:lnTo>
                    <a:pt x="2674" y="6580"/>
                  </a:lnTo>
                  <a:cubicBezTo>
                    <a:pt x="2048" y="6580"/>
                    <a:pt x="1536" y="7092"/>
                    <a:pt x="1536" y="7737"/>
                  </a:cubicBezTo>
                  <a:lnTo>
                    <a:pt x="1536" y="8116"/>
                  </a:lnTo>
                  <a:lnTo>
                    <a:pt x="1157" y="8116"/>
                  </a:lnTo>
                  <a:cubicBezTo>
                    <a:pt x="929" y="8116"/>
                    <a:pt x="759" y="7946"/>
                    <a:pt x="759" y="7737"/>
                  </a:cubicBezTo>
                  <a:lnTo>
                    <a:pt x="759" y="3679"/>
                  </a:lnTo>
                  <a:cubicBezTo>
                    <a:pt x="759" y="3452"/>
                    <a:pt x="929" y="3281"/>
                    <a:pt x="1157" y="3281"/>
                  </a:cubicBezTo>
                  <a:lnTo>
                    <a:pt x="1536" y="3281"/>
                  </a:lnTo>
                  <a:lnTo>
                    <a:pt x="1536" y="4665"/>
                  </a:lnTo>
                  <a:cubicBezTo>
                    <a:pt x="1536" y="5310"/>
                    <a:pt x="2048" y="5822"/>
                    <a:pt x="2674" y="5822"/>
                  </a:cubicBezTo>
                  <a:lnTo>
                    <a:pt x="14183" y="5822"/>
                  </a:lnTo>
                  <a:cubicBezTo>
                    <a:pt x="14809" y="5822"/>
                    <a:pt x="15340" y="5310"/>
                    <a:pt x="15340" y="4665"/>
                  </a:cubicBezTo>
                  <a:lnTo>
                    <a:pt x="15340" y="3281"/>
                  </a:lnTo>
                  <a:close/>
                  <a:moveTo>
                    <a:pt x="14183" y="7339"/>
                  </a:moveTo>
                  <a:cubicBezTo>
                    <a:pt x="14392" y="7339"/>
                    <a:pt x="14563" y="7509"/>
                    <a:pt x="14563" y="7737"/>
                  </a:cubicBezTo>
                  <a:lnTo>
                    <a:pt x="14563" y="9273"/>
                  </a:lnTo>
                  <a:cubicBezTo>
                    <a:pt x="14563" y="9481"/>
                    <a:pt x="14392" y="9652"/>
                    <a:pt x="14183" y="9652"/>
                  </a:cubicBezTo>
                  <a:lnTo>
                    <a:pt x="10163" y="9652"/>
                  </a:lnTo>
                  <a:cubicBezTo>
                    <a:pt x="9538" y="9652"/>
                    <a:pt x="9026" y="10164"/>
                    <a:pt x="9026" y="10790"/>
                  </a:cubicBezTo>
                  <a:cubicBezTo>
                    <a:pt x="9045" y="12553"/>
                    <a:pt x="9272" y="14317"/>
                    <a:pt x="9708" y="16042"/>
                  </a:cubicBezTo>
                  <a:cubicBezTo>
                    <a:pt x="9803" y="16440"/>
                    <a:pt x="9898" y="16820"/>
                    <a:pt x="9974" y="17180"/>
                  </a:cubicBezTo>
                  <a:cubicBezTo>
                    <a:pt x="10031" y="18071"/>
                    <a:pt x="9329" y="18829"/>
                    <a:pt x="8438" y="18829"/>
                  </a:cubicBezTo>
                  <a:cubicBezTo>
                    <a:pt x="7547" y="18829"/>
                    <a:pt x="6845" y="18071"/>
                    <a:pt x="6902" y="17180"/>
                  </a:cubicBezTo>
                  <a:cubicBezTo>
                    <a:pt x="6978" y="16838"/>
                    <a:pt x="7054" y="16478"/>
                    <a:pt x="7149" y="16099"/>
                  </a:cubicBezTo>
                  <a:cubicBezTo>
                    <a:pt x="7585" y="14355"/>
                    <a:pt x="7831" y="12591"/>
                    <a:pt x="7850" y="10790"/>
                  </a:cubicBezTo>
                  <a:cubicBezTo>
                    <a:pt x="7850" y="10145"/>
                    <a:pt x="7338" y="9652"/>
                    <a:pt x="6712" y="9652"/>
                  </a:cubicBezTo>
                  <a:lnTo>
                    <a:pt x="2674" y="9652"/>
                  </a:lnTo>
                  <a:cubicBezTo>
                    <a:pt x="2465" y="9652"/>
                    <a:pt x="2294" y="9481"/>
                    <a:pt x="2294" y="9254"/>
                  </a:cubicBezTo>
                  <a:lnTo>
                    <a:pt x="2294" y="7737"/>
                  </a:lnTo>
                  <a:cubicBezTo>
                    <a:pt x="2294" y="7509"/>
                    <a:pt x="2465" y="7339"/>
                    <a:pt x="2674" y="7339"/>
                  </a:cubicBezTo>
                  <a:close/>
                  <a:moveTo>
                    <a:pt x="2641" y="0"/>
                  </a:moveTo>
                  <a:cubicBezTo>
                    <a:pt x="2030" y="0"/>
                    <a:pt x="1536" y="524"/>
                    <a:pt x="1536" y="1138"/>
                  </a:cubicBezTo>
                  <a:lnTo>
                    <a:pt x="1536" y="2523"/>
                  </a:lnTo>
                  <a:lnTo>
                    <a:pt x="1157" y="2523"/>
                  </a:lnTo>
                  <a:cubicBezTo>
                    <a:pt x="512" y="2523"/>
                    <a:pt x="0" y="3035"/>
                    <a:pt x="0" y="3679"/>
                  </a:cubicBezTo>
                  <a:lnTo>
                    <a:pt x="0" y="7737"/>
                  </a:lnTo>
                  <a:cubicBezTo>
                    <a:pt x="0" y="8363"/>
                    <a:pt x="512" y="8894"/>
                    <a:pt x="1157" y="8894"/>
                  </a:cubicBezTo>
                  <a:lnTo>
                    <a:pt x="1536" y="8894"/>
                  </a:lnTo>
                  <a:lnTo>
                    <a:pt x="1536" y="9273"/>
                  </a:lnTo>
                  <a:cubicBezTo>
                    <a:pt x="1536" y="9899"/>
                    <a:pt x="2048" y="10411"/>
                    <a:pt x="2674" y="10411"/>
                  </a:cubicBezTo>
                  <a:lnTo>
                    <a:pt x="6712" y="10411"/>
                  </a:lnTo>
                  <a:cubicBezTo>
                    <a:pt x="6921" y="10411"/>
                    <a:pt x="7092" y="10581"/>
                    <a:pt x="7092" y="10790"/>
                  </a:cubicBezTo>
                  <a:cubicBezTo>
                    <a:pt x="7073" y="12534"/>
                    <a:pt x="6845" y="14241"/>
                    <a:pt x="6409" y="15928"/>
                  </a:cubicBezTo>
                  <a:cubicBezTo>
                    <a:pt x="6314" y="16327"/>
                    <a:pt x="6238" y="16706"/>
                    <a:pt x="6163" y="17066"/>
                  </a:cubicBezTo>
                  <a:cubicBezTo>
                    <a:pt x="6163" y="17066"/>
                    <a:pt x="6163" y="17085"/>
                    <a:pt x="6163" y="17104"/>
                  </a:cubicBezTo>
                  <a:cubicBezTo>
                    <a:pt x="6030" y="18450"/>
                    <a:pt x="7092" y="19607"/>
                    <a:pt x="8457" y="19607"/>
                  </a:cubicBezTo>
                  <a:cubicBezTo>
                    <a:pt x="9803" y="19607"/>
                    <a:pt x="10865" y="18450"/>
                    <a:pt x="10751" y="17104"/>
                  </a:cubicBezTo>
                  <a:lnTo>
                    <a:pt x="10751" y="17066"/>
                  </a:lnTo>
                  <a:cubicBezTo>
                    <a:pt x="10675" y="16687"/>
                    <a:pt x="10581" y="16289"/>
                    <a:pt x="10486" y="15871"/>
                  </a:cubicBezTo>
                  <a:cubicBezTo>
                    <a:pt x="10050" y="14222"/>
                    <a:pt x="9822" y="12515"/>
                    <a:pt x="9803" y="10809"/>
                  </a:cubicBezTo>
                  <a:cubicBezTo>
                    <a:pt x="9803" y="10600"/>
                    <a:pt x="9974" y="10429"/>
                    <a:pt x="10182" y="10429"/>
                  </a:cubicBezTo>
                  <a:lnTo>
                    <a:pt x="14183" y="10429"/>
                  </a:lnTo>
                  <a:cubicBezTo>
                    <a:pt x="14809" y="10429"/>
                    <a:pt x="15340" y="9918"/>
                    <a:pt x="15340" y="9273"/>
                  </a:cubicBezTo>
                  <a:lnTo>
                    <a:pt x="15321" y="9273"/>
                  </a:lnTo>
                  <a:lnTo>
                    <a:pt x="15321" y="8894"/>
                  </a:lnTo>
                  <a:lnTo>
                    <a:pt x="15719" y="8894"/>
                  </a:lnTo>
                  <a:cubicBezTo>
                    <a:pt x="16345" y="8894"/>
                    <a:pt x="16857" y="8363"/>
                    <a:pt x="16857" y="7737"/>
                  </a:cubicBezTo>
                  <a:lnTo>
                    <a:pt x="16857" y="3679"/>
                  </a:lnTo>
                  <a:cubicBezTo>
                    <a:pt x="16857" y="3035"/>
                    <a:pt x="16345" y="2523"/>
                    <a:pt x="15719" y="2523"/>
                  </a:cubicBezTo>
                  <a:lnTo>
                    <a:pt x="15321" y="2523"/>
                  </a:lnTo>
                  <a:lnTo>
                    <a:pt x="15321" y="1138"/>
                  </a:lnTo>
                  <a:cubicBezTo>
                    <a:pt x="15321" y="513"/>
                    <a:pt x="14809" y="1"/>
                    <a:pt x="14183" y="1"/>
                  </a:cubicBezTo>
                  <a:lnTo>
                    <a:pt x="2674" y="1"/>
                  </a:lnTo>
                  <a:cubicBezTo>
                    <a:pt x="2663" y="0"/>
                    <a:pt x="2652" y="0"/>
                    <a:pt x="2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4340813" y="4486850"/>
              <a:ext cx="63250" cy="19525"/>
            </a:xfrm>
            <a:custGeom>
              <a:avLst/>
              <a:gdLst/>
              <a:ahLst/>
              <a:cxnLst/>
              <a:rect l="l" t="t" r="r" b="b"/>
              <a:pathLst>
                <a:path w="2530" h="781" extrusionOk="0">
                  <a:moveTo>
                    <a:pt x="2026" y="1"/>
                  </a:moveTo>
                  <a:cubicBezTo>
                    <a:pt x="2015" y="1"/>
                    <a:pt x="2003" y="1"/>
                    <a:pt x="1991" y="2"/>
                  </a:cubicBezTo>
                  <a:lnTo>
                    <a:pt x="455" y="2"/>
                  </a:lnTo>
                  <a:cubicBezTo>
                    <a:pt x="0" y="40"/>
                    <a:pt x="0" y="742"/>
                    <a:pt x="455" y="780"/>
                  </a:cubicBezTo>
                  <a:lnTo>
                    <a:pt x="1991" y="780"/>
                  </a:lnTo>
                  <a:cubicBezTo>
                    <a:pt x="2003" y="780"/>
                    <a:pt x="2015" y="781"/>
                    <a:pt x="2026" y="781"/>
                  </a:cubicBezTo>
                  <a:cubicBezTo>
                    <a:pt x="2529" y="781"/>
                    <a:pt x="2529" y="1"/>
                    <a:pt x="2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2" name="Google Shape;2952;p50"/>
          <p:cNvGrpSpPr/>
          <p:nvPr/>
        </p:nvGrpSpPr>
        <p:grpSpPr>
          <a:xfrm>
            <a:off x="5312926" y="3378276"/>
            <a:ext cx="271150" cy="365781"/>
            <a:chOff x="4786863" y="4248100"/>
            <a:chExt cx="390650" cy="525850"/>
          </a:xfrm>
        </p:grpSpPr>
        <p:sp>
          <p:nvSpPr>
            <p:cNvPr id="2953" name="Google Shape;2953;p50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0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0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0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50"/>
          <p:cNvGrpSpPr/>
          <p:nvPr/>
        </p:nvGrpSpPr>
        <p:grpSpPr>
          <a:xfrm>
            <a:off x="6023389" y="3378285"/>
            <a:ext cx="277693" cy="365764"/>
            <a:chOff x="5334863" y="4283925"/>
            <a:chExt cx="370900" cy="489775"/>
          </a:xfrm>
        </p:grpSpPr>
        <p:sp>
          <p:nvSpPr>
            <p:cNvPr id="2963" name="Google Shape;2963;p50"/>
            <p:cNvSpPr/>
            <p:nvPr/>
          </p:nvSpPr>
          <p:spPr>
            <a:xfrm>
              <a:off x="5405013" y="4331875"/>
              <a:ext cx="229450" cy="394425"/>
            </a:xfrm>
            <a:custGeom>
              <a:avLst/>
              <a:gdLst/>
              <a:ahLst/>
              <a:cxnLst/>
              <a:rect l="l" t="t" r="r" b="b"/>
              <a:pathLst>
                <a:path w="9178" h="15777" extrusionOk="0">
                  <a:moveTo>
                    <a:pt x="1" y="1"/>
                  </a:moveTo>
                  <a:lnTo>
                    <a:pt x="1" y="3092"/>
                  </a:lnTo>
                  <a:cubicBezTo>
                    <a:pt x="1" y="5101"/>
                    <a:pt x="1100" y="6941"/>
                    <a:pt x="2864" y="7889"/>
                  </a:cubicBezTo>
                  <a:cubicBezTo>
                    <a:pt x="1100" y="8818"/>
                    <a:pt x="1" y="10657"/>
                    <a:pt x="1" y="12667"/>
                  </a:cubicBezTo>
                  <a:lnTo>
                    <a:pt x="1" y="15777"/>
                  </a:lnTo>
                  <a:lnTo>
                    <a:pt x="9178" y="15777"/>
                  </a:lnTo>
                  <a:lnTo>
                    <a:pt x="9178" y="12667"/>
                  </a:lnTo>
                  <a:cubicBezTo>
                    <a:pt x="9178" y="10657"/>
                    <a:pt x="8078" y="8818"/>
                    <a:pt x="6315" y="7870"/>
                  </a:cubicBezTo>
                  <a:cubicBezTo>
                    <a:pt x="8078" y="6941"/>
                    <a:pt x="9178" y="5101"/>
                    <a:pt x="9178" y="3092"/>
                  </a:cubicBezTo>
                  <a:lnTo>
                    <a:pt x="9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0"/>
            <p:cNvSpPr/>
            <p:nvPr/>
          </p:nvSpPr>
          <p:spPr>
            <a:xfrm>
              <a:off x="5366613" y="4293475"/>
              <a:ext cx="306250" cy="38425"/>
            </a:xfrm>
            <a:custGeom>
              <a:avLst/>
              <a:gdLst/>
              <a:ahLst/>
              <a:cxnLst/>
              <a:rect l="l" t="t" r="r" b="b"/>
              <a:pathLst>
                <a:path w="12250" h="1537" extrusionOk="0">
                  <a:moveTo>
                    <a:pt x="1" y="1"/>
                  </a:moveTo>
                  <a:lnTo>
                    <a:pt x="1" y="759"/>
                  </a:lnTo>
                  <a:cubicBezTo>
                    <a:pt x="1" y="1177"/>
                    <a:pt x="342" y="1537"/>
                    <a:pt x="759" y="1537"/>
                  </a:cubicBezTo>
                  <a:lnTo>
                    <a:pt x="11491" y="1537"/>
                  </a:lnTo>
                  <a:cubicBezTo>
                    <a:pt x="11909" y="1537"/>
                    <a:pt x="12250" y="1177"/>
                    <a:pt x="12250" y="759"/>
                  </a:cubicBezTo>
                  <a:lnTo>
                    <a:pt x="12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0"/>
            <p:cNvSpPr/>
            <p:nvPr/>
          </p:nvSpPr>
          <p:spPr>
            <a:xfrm>
              <a:off x="5366638" y="4726275"/>
              <a:ext cx="306700" cy="37950"/>
            </a:xfrm>
            <a:custGeom>
              <a:avLst/>
              <a:gdLst/>
              <a:ahLst/>
              <a:cxnLst/>
              <a:rect l="l" t="t" r="r" b="b"/>
              <a:pathLst>
                <a:path w="12268" h="1518" extrusionOk="0">
                  <a:moveTo>
                    <a:pt x="746" y="0"/>
                  </a:moveTo>
                  <a:cubicBezTo>
                    <a:pt x="342" y="0"/>
                    <a:pt x="0" y="353"/>
                    <a:pt x="19" y="759"/>
                  </a:cubicBezTo>
                  <a:lnTo>
                    <a:pt x="19" y="1518"/>
                  </a:lnTo>
                  <a:lnTo>
                    <a:pt x="12249" y="1518"/>
                  </a:lnTo>
                  <a:lnTo>
                    <a:pt x="12249" y="759"/>
                  </a:lnTo>
                  <a:lnTo>
                    <a:pt x="12268" y="759"/>
                  </a:lnTo>
                  <a:cubicBezTo>
                    <a:pt x="12268" y="353"/>
                    <a:pt x="11944" y="0"/>
                    <a:pt x="11523" y="0"/>
                  </a:cubicBezTo>
                  <a:cubicBezTo>
                    <a:pt x="11512" y="0"/>
                    <a:pt x="11501" y="0"/>
                    <a:pt x="11490" y="1"/>
                  </a:cubicBezTo>
                  <a:lnTo>
                    <a:pt x="777" y="1"/>
                  </a:lnTo>
                  <a:cubicBezTo>
                    <a:pt x="767" y="0"/>
                    <a:pt x="756" y="0"/>
                    <a:pt x="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0"/>
            <p:cNvSpPr/>
            <p:nvPr/>
          </p:nvSpPr>
          <p:spPr>
            <a:xfrm>
              <a:off x="5443413" y="4650900"/>
              <a:ext cx="153150" cy="75400"/>
            </a:xfrm>
            <a:custGeom>
              <a:avLst/>
              <a:gdLst/>
              <a:ahLst/>
              <a:cxnLst/>
              <a:rect l="l" t="t" r="r" b="b"/>
              <a:pathLst>
                <a:path w="6126" h="3016" extrusionOk="0">
                  <a:moveTo>
                    <a:pt x="3053" y="1"/>
                  </a:moveTo>
                  <a:lnTo>
                    <a:pt x="2048" y="532"/>
                  </a:lnTo>
                  <a:cubicBezTo>
                    <a:pt x="778" y="1214"/>
                    <a:pt x="1" y="1556"/>
                    <a:pt x="1" y="3016"/>
                  </a:cubicBezTo>
                  <a:lnTo>
                    <a:pt x="6125" y="3016"/>
                  </a:lnTo>
                  <a:cubicBezTo>
                    <a:pt x="6125" y="1556"/>
                    <a:pt x="5329" y="1214"/>
                    <a:pt x="4058" y="532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0"/>
            <p:cNvSpPr/>
            <p:nvPr/>
          </p:nvSpPr>
          <p:spPr>
            <a:xfrm>
              <a:off x="5443413" y="4401275"/>
              <a:ext cx="152675" cy="106975"/>
            </a:xfrm>
            <a:custGeom>
              <a:avLst/>
              <a:gdLst/>
              <a:ahLst/>
              <a:cxnLst/>
              <a:rect l="l" t="t" r="r" b="b"/>
              <a:pathLst>
                <a:path w="6107" h="4279" extrusionOk="0">
                  <a:moveTo>
                    <a:pt x="4304" y="0"/>
                  </a:moveTo>
                  <a:cubicBezTo>
                    <a:pt x="3840" y="0"/>
                    <a:pt x="3393" y="184"/>
                    <a:pt x="3053" y="524"/>
                  </a:cubicBezTo>
                  <a:cubicBezTo>
                    <a:pt x="2714" y="849"/>
                    <a:pt x="2269" y="1029"/>
                    <a:pt x="1814" y="1029"/>
                  </a:cubicBezTo>
                  <a:cubicBezTo>
                    <a:pt x="1632" y="1029"/>
                    <a:pt x="1449" y="1001"/>
                    <a:pt x="1271" y="941"/>
                  </a:cubicBezTo>
                  <a:lnTo>
                    <a:pt x="1" y="524"/>
                  </a:lnTo>
                  <a:lnTo>
                    <a:pt x="1" y="524"/>
                  </a:lnTo>
                  <a:cubicBezTo>
                    <a:pt x="57" y="1870"/>
                    <a:pt x="835" y="3103"/>
                    <a:pt x="2048" y="3748"/>
                  </a:cubicBezTo>
                  <a:lnTo>
                    <a:pt x="3053" y="4278"/>
                  </a:lnTo>
                  <a:lnTo>
                    <a:pt x="4058" y="3748"/>
                  </a:lnTo>
                  <a:cubicBezTo>
                    <a:pt x="5253" y="3103"/>
                    <a:pt x="6049" y="1870"/>
                    <a:pt x="6106" y="505"/>
                  </a:cubicBezTo>
                  <a:lnTo>
                    <a:pt x="4855" y="88"/>
                  </a:lnTo>
                  <a:cubicBezTo>
                    <a:pt x="4672" y="29"/>
                    <a:pt x="4487" y="0"/>
                    <a:pt x="4304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5506938" y="4601600"/>
              <a:ext cx="22300" cy="19225"/>
            </a:xfrm>
            <a:custGeom>
              <a:avLst/>
              <a:gdLst/>
              <a:ahLst/>
              <a:cxnLst/>
              <a:rect l="l" t="t" r="r" b="b"/>
              <a:pathLst>
                <a:path w="892" h="769" extrusionOk="0">
                  <a:moveTo>
                    <a:pt x="512" y="1"/>
                  </a:moveTo>
                  <a:cubicBezTo>
                    <a:pt x="171" y="1"/>
                    <a:pt x="0" y="418"/>
                    <a:pt x="247" y="665"/>
                  </a:cubicBezTo>
                  <a:cubicBezTo>
                    <a:pt x="324" y="736"/>
                    <a:pt x="417" y="768"/>
                    <a:pt x="507" y="768"/>
                  </a:cubicBezTo>
                  <a:cubicBezTo>
                    <a:pt x="704" y="768"/>
                    <a:pt x="892" y="614"/>
                    <a:pt x="892" y="380"/>
                  </a:cubicBezTo>
                  <a:cubicBezTo>
                    <a:pt x="892" y="172"/>
                    <a:pt x="721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5334863" y="4283925"/>
              <a:ext cx="370900" cy="489775"/>
            </a:xfrm>
            <a:custGeom>
              <a:avLst/>
              <a:gdLst/>
              <a:ahLst/>
              <a:cxnLst/>
              <a:rect l="l" t="t" r="r" b="b"/>
              <a:pathLst>
                <a:path w="14836" h="19591" extrusionOk="0">
                  <a:moveTo>
                    <a:pt x="13141" y="762"/>
                  </a:moveTo>
                  <a:lnTo>
                    <a:pt x="13141" y="1141"/>
                  </a:lnTo>
                  <a:cubicBezTo>
                    <a:pt x="13122" y="1350"/>
                    <a:pt x="12951" y="1521"/>
                    <a:pt x="12742" y="1521"/>
                  </a:cubicBezTo>
                  <a:lnTo>
                    <a:pt x="2029" y="1521"/>
                  </a:lnTo>
                  <a:cubicBezTo>
                    <a:pt x="1821" y="1521"/>
                    <a:pt x="1650" y="1350"/>
                    <a:pt x="1650" y="1141"/>
                  </a:cubicBezTo>
                  <a:lnTo>
                    <a:pt x="1650" y="762"/>
                  </a:lnTo>
                  <a:close/>
                  <a:moveTo>
                    <a:pt x="7395" y="15097"/>
                  </a:moveTo>
                  <a:lnTo>
                    <a:pt x="8381" y="15628"/>
                  </a:lnTo>
                  <a:cubicBezTo>
                    <a:pt x="9405" y="16178"/>
                    <a:pt x="9936" y="16462"/>
                    <a:pt x="10050" y="17297"/>
                  </a:cubicBezTo>
                  <a:lnTo>
                    <a:pt x="4741" y="17297"/>
                  </a:lnTo>
                  <a:cubicBezTo>
                    <a:pt x="4854" y="16462"/>
                    <a:pt x="5385" y="16178"/>
                    <a:pt x="6428" y="15628"/>
                  </a:cubicBezTo>
                  <a:lnTo>
                    <a:pt x="7395" y="15097"/>
                  </a:lnTo>
                  <a:close/>
                  <a:moveTo>
                    <a:pt x="11605" y="2298"/>
                  </a:moveTo>
                  <a:lnTo>
                    <a:pt x="11605" y="5010"/>
                  </a:lnTo>
                  <a:cubicBezTo>
                    <a:pt x="11605" y="6868"/>
                    <a:pt x="10581" y="8574"/>
                    <a:pt x="8931" y="9465"/>
                  </a:cubicBezTo>
                  <a:cubicBezTo>
                    <a:pt x="8666" y="9598"/>
                    <a:pt x="8666" y="9996"/>
                    <a:pt x="8931" y="10129"/>
                  </a:cubicBezTo>
                  <a:cubicBezTo>
                    <a:pt x="10581" y="11001"/>
                    <a:pt x="11605" y="12727"/>
                    <a:pt x="11605" y="14585"/>
                  </a:cubicBezTo>
                  <a:lnTo>
                    <a:pt x="11605" y="17297"/>
                  </a:lnTo>
                  <a:lnTo>
                    <a:pt x="10808" y="17297"/>
                  </a:lnTo>
                  <a:cubicBezTo>
                    <a:pt x="10676" y="15988"/>
                    <a:pt x="9803" y="15514"/>
                    <a:pt x="8723" y="14945"/>
                  </a:cubicBezTo>
                  <a:lnTo>
                    <a:pt x="7566" y="14339"/>
                  </a:lnTo>
                  <a:cubicBezTo>
                    <a:pt x="7509" y="14301"/>
                    <a:pt x="7447" y="14282"/>
                    <a:pt x="7386" y="14282"/>
                  </a:cubicBezTo>
                  <a:cubicBezTo>
                    <a:pt x="7324" y="14282"/>
                    <a:pt x="7263" y="14301"/>
                    <a:pt x="7206" y="14339"/>
                  </a:cubicBezTo>
                  <a:lnTo>
                    <a:pt x="6049" y="14945"/>
                  </a:lnTo>
                  <a:cubicBezTo>
                    <a:pt x="4968" y="15514"/>
                    <a:pt x="4096" y="15988"/>
                    <a:pt x="3963" y="17297"/>
                  </a:cubicBezTo>
                  <a:lnTo>
                    <a:pt x="3186" y="17297"/>
                  </a:lnTo>
                  <a:lnTo>
                    <a:pt x="3186" y="14585"/>
                  </a:lnTo>
                  <a:cubicBezTo>
                    <a:pt x="3186" y="12727"/>
                    <a:pt x="4210" y="11020"/>
                    <a:pt x="5840" y="10129"/>
                  </a:cubicBezTo>
                  <a:lnTo>
                    <a:pt x="5859" y="10129"/>
                  </a:lnTo>
                  <a:cubicBezTo>
                    <a:pt x="6125" y="9977"/>
                    <a:pt x="6125" y="9598"/>
                    <a:pt x="5859" y="9446"/>
                  </a:cubicBezTo>
                  <a:cubicBezTo>
                    <a:pt x="4210" y="8574"/>
                    <a:pt x="3186" y="6868"/>
                    <a:pt x="3186" y="5010"/>
                  </a:cubicBezTo>
                  <a:lnTo>
                    <a:pt x="3186" y="2298"/>
                  </a:lnTo>
                  <a:close/>
                  <a:moveTo>
                    <a:pt x="12761" y="18074"/>
                  </a:moveTo>
                  <a:cubicBezTo>
                    <a:pt x="12970" y="18074"/>
                    <a:pt x="13141" y="18245"/>
                    <a:pt x="13141" y="18453"/>
                  </a:cubicBezTo>
                  <a:lnTo>
                    <a:pt x="13141" y="18832"/>
                  </a:lnTo>
                  <a:lnTo>
                    <a:pt x="1650" y="18832"/>
                  </a:lnTo>
                  <a:lnTo>
                    <a:pt x="1650" y="18453"/>
                  </a:lnTo>
                  <a:cubicBezTo>
                    <a:pt x="1650" y="18245"/>
                    <a:pt x="1821" y="18074"/>
                    <a:pt x="2029" y="18074"/>
                  </a:cubicBezTo>
                  <a:close/>
                  <a:moveTo>
                    <a:pt x="14332" y="1"/>
                  </a:moveTo>
                  <a:cubicBezTo>
                    <a:pt x="14314" y="1"/>
                    <a:pt x="14297" y="2"/>
                    <a:pt x="14278" y="4"/>
                  </a:cubicBezTo>
                  <a:lnTo>
                    <a:pt x="512" y="4"/>
                  </a:lnTo>
                  <a:cubicBezTo>
                    <a:pt x="38" y="23"/>
                    <a:pt x="38" y="724"/>
                    <a:pt x="512" y="762"/>
                  </a:cubicBezTo>
                  <a:lnTo>
                    <a:pt x="892" y="762"/>
                  </a:lnTo>
                  <a:lnTo>
                    <a:pt x="892" y="1141"/>
                  </a:lnTo>
                  <a:cubicBezTo>
                    <a:pt x="892" y="1786"/>
                    <a:pt x="1403" y="2298"/>
                    <a:pt x="2029" y="2298"/>
                  </a:cubicBezTo>
                  <a:lnTo>
                    <a:pt x="2427" y="2298"/>
                  </a:lnTo>
                  <a:lnTo>
                    <a:pt x="2427" y="5010"/>
                  </a:lnTo>
                  <a:cubicBezTo>
                    <a:pt x="2408" y="6925"/>
                    <a:pt x="3357" y="8707"/>
                    <a:pt x="4930" y="9807"/>
                  </a:cubicBezTo>
                  <a:cubicBezTo>
                    <a:pt x="3357" y="10888"/>
                    <a:pt x="2427" y="12670"/>
                    <a:pt x="2427" y="14585"/>
                  </a:cubicBezTo>
                  <a:lnTo>
                    <a:pt x="2427" y="17297"/>
                  </a:lnTo>
                  <a:lnTo>
                    <a:pt x="2029" y="17297"/>
                  </a:lnTo>
                  <a:cubicBezTo>
                    <a:pt x="1403" y="17297"/>
                    <a:pt x="892" y="17808"/>
                    <a:pt x="892" y="18453"/>
                  </a:cubicBezTo>
                  <a:lnTo>
                    <a:pt x="892" y="18832"/>
                  </a:lnTo>
                  <a:lnTo>
                    <a:pt x="493" y="18832"/>
                  </a:lnTo>
                  <a:cubicBezTo>
                    <a:pt x="0" y="18832"/>
                    <a:pt x="0" y="19591"/>
                    <a:pt x="493" y="19591"/>
                  </a:cubicBezTo>
                  <a:lnTo>
                    <a:pt x="14278" y="19591"/>
                  </a:lnTo>
                  <a:cubicBezTo>
                    <a:pt x="14790" y="19591"/>
                    <a:pt x="14790" y="18832"/>
                    <a:pt x="14278" y="18832"/>
                  </a:cubicBezTo>
                  <a:lnTo>
                    <a:pt x="13899" y="18832"/>
                  </a:lnTo>
                  <a:lnTo>
                    <a:pt x="13899" y="18453"/>
                  </a:lnTo>
                  <a:cubicBezTo>
                    <a:pt x="13899" y="17808"/>
                    <a:pt x="13387" y="17297"/>
                    <a:pt x="12761" y="17297"/>
                  </a:cubicBezTo>
                  <a:lnTo>
                    <a:pt x="12382" y="17297"/>
                  </a:lnTo>
                  <a:lnTo>
                    <a:pt x="12382" y="14585"/>
                  </a:lnTo>
                  <a:cubicBezTo>
                    <a:pt x="12382" y="12670"/>
                    <a:pt x="11434" y="10888"/>
                    <a:pt x="9860" y="9788"/>
                  </a:cubicBezTo>
                  <a:cubicBezTo>
                    <a:pt x="11434" y="8707"/>
                    <a:pt x="12382" y="6925"/>
                    <a:pt x="12382" y="5010"/>
                  </a:cubicBezTo>
                  <a:lnTo>
                    <a:pt x="12382" y="2298"/>
                  </a:lnTo>
                  <a:lnTo>
                    <a:pt x="12761" y="2298"/>
                  </a:lnTo>
                  <a:cubicBezTo>
                    <a:pt x="13387" y="2298"/>
                    <a:pt x="13899" y="1786"/>
                    <a:pt x="13899" y="1141"/>
                  </a:cubicBezTo>
                  <a:lnTo>
                    <a:pt x="13899" y="762"/>
                  </a:lnTo>
                  <a:lnTo>
                    <a:pt x="14278" y="762"/>
                  </a:lnTo>
                  <a:cubicBezTo>
                    <a:pt x="14291" y="763"/>
                    <a:pt x="14303" y="763"/>
                    <a:pt x="14315" y="763"/>
                  </a:cubicBezTo>
                  <a:cubicBezTo>
                    <a:pt x="14829" y="763"/>
                    <a:pt x="14835" y="1"/>
                    <a:pt x="14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5433463" y="4391800"/>
              <a:ext cx="172575" cy="191225"/>
            </a:xfrm>
            <a:custGeom>
              <a:avLst/>
              <a:gdLst/>
              <a:ahLst/>
              <a:cxnLst/>
              <a:rect l="l" t="t" r="r" b="b"/>
              <a:pathLst>
                <a:path w="6903" h="7649" extrusionOk="0">
                  <a:moveTo>
                    <a:pt x="4684" y="770"/>
                  </a:moveTo>
                  <a:cubicBezTo>
                    <a:pt x="4836" y="770"/>
                    <a:pt x="4987" y="789"/>
                    <a:pt x="5120" y="827"/>
                  </a:cubicBezTo>
                  <a:lnTo>
                    <a:pt x="6106" y="1150"/>
                  </a:lnTo>
                  <a:cubicBezTo>
                    <a:pt x="5973" y="2287"/>
                    <a:pt x="5272" y="3273"/>
                    <a:pt x="4286" y="3785"/>
                  </a:cubicBezTo>
                  <a:lnTo>
                    <a:pt x="3451" y="4240"/>
                  </a:lnTo>
                  <a:lnTo>
                    <a:pt x="2636" y="3785"/>
                  </a:lnTo>
                  <a:cubicBezTo>
                    <a:pt x="1726" y="3311"/>
                    <a:pt x="1062" y="2458"/>
                    <a:pt x="854" y="1453"/>
                  </a:cubicBezTo>
                  <a:lnTo>
                    <a:pt x="854" y="1453"/>
                  </a:lnTo>
                  <a:lnTo>
                    <a:pt x="1536" y="1681"/>
                  </a:lnTo>
                  <a:cubicBezTo>
                    <a:pt x="1760" y="1752"/>
                    <a:pt x="1989" y="1786"/>
                    <a:pt x="2214" y="1786"/>
                  </a:cubicBezTo>
                  <a:cubicBezTo>
                    <a:pt x="2772" y="1786"/>
                    <a:pt x="3312" y="1574"/>
                    <a:pt x="3717" y="1169"/>
                  </a:cubicBezTo>
                  <a:cubicBezTo>
                    <a:pt x="3982" y="903"/>
                    <a:pt x="4324" y="770"/>
                    <a:pt x="4684" y="770"/>
                  </a:cubicBezTo>
                  <a:close/>
                  <a:moveTo>
                    <a:pt x="4697" y="1"/>
                  </a:moveTo>
                  <a:cubicBezTo>
                    <a:pt x="4140" y="1"/>
                    <a:pt x="3591" y="214"/>
                    <a:pt x="3186" y="619"/>
                  </a:cubicBezTo>
                  <a:cubicBezTo>
                    <a:pt x="2915" y="890"/>
                    <a:pt x="2567" y="1025"/>
                    <a:pt x="2210" y="1025"/>
                  </a:cubicBezTo>
                  <a:cubicBezTo>
                    <a:pt x="2068" y="1025"/>
                    <a:pt x="1924" y="1003"/>
                    <a:pt x="1783" y="960"/>
                  </a:cubicBezTo>
                  <a:lnTo>
                    <a:pt x="512" y="524"/>
                  </a:lnTo>
                  <a:cubicBezTo>
                    <a:pt x="474" y="511"/>
                    <a:pt x="434" y="505"/>
                    <a:pt x="394" y="505"/>
                  </a:cubicBezTo>
                  <a:cubicBezTo>
                    <a:pt x="314" y="505"/>
                    <a:pt x="234" y="530"/>
                    <a:pt x="171" y="581"/>
                  </a:cubicBezTo>
                  <a:cubicBezTo>
                    <a:pt x="57" y="657"/>
                    <a:pt x="0" y="789"/>
                    <a:pt x="19" y="922"/>
                  </a:cubicBezTo>
                  <a:cubicBezTo>
                    <a:pt x="76" y="2420"/>
                    <a:pt x="948" y="3766"/>
                    <a:pt x="2276" y="4468"/>
                  </a:cubicBezTo>
                  <a:lnTo>
                    <a:pt x="3072" y="4904"/>
                  </a:lnTo>
                  <a:lnTo>
                    <a:pt x="3072" y="7236"/>
                  </a:lnTo>
                  <a:cubicBezTo>
                    <a:pt x="3053" y="7511"/>
                    <a:pt x="3257" y="7649"/>
                    <a:pt x="3458" y="7649"/>
                  </a:cubicBezTo>
                  <a:cubicBezTo>
                    <a:pt x="3660" y="7649"/>
                    <a:pt x="3859" y="7511"/>
                    <a:pt x="3831" y="7236"/>
                  </a:cubicBezTo>
                  <a:lnTo>
                    <a:pt x="3831" y="4904"/>
                  </a:lnTo>
                  <a:lnTo>
                    <a:pt x="4627" y="4468"/>
                  </a:lnTo>
                  <a:cubicBezTo>
                    <a:pt x="5954" y="3766"/>
                    <a:pt x="6826" y="2420"/>
                    <a:pt x="6902" y="922"/>
                  </a:cubicBezTo>
                  <a:cubicBezTo>
                    <a:pt x="6902" y="732"/>
                    <a:pt x="6789" y="581"/>
                    <a:pt x="6637" y="524"/>
                  </a:cubicBezTo>
                  <a:lnTo>
                    <a:pt x="5366" y="107"/>
                  </a:lnTo>
                  <a:cubicBezTo>
                    <a:pt x="5148" y="36"/>
                    <a:pt x="4922" y="1"/>
                    <a:pt x="4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1" name="Google Shape;2971;p50"/>
          <p:cNvGrpSpPr/>
          <p:nvPr/>
        </p:nvGrpSpPr>
        <p:grpSpPr>
          <a:xfrm>
            <a:off x="6693085" y="3412239"/>
            <a:ext cx="365778" cy="297855"/>
            <a:chOff x="5899913" y="4248925"/>
            <a:chExt cx="639025" cy="524300"/>
          </a:xfrm>
        </p:grpSpPr>
        <p:sp>
          <p:nvSpPr>
            <p:cNvPr id="2972" name="Google Shape;2972;p50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1" name="Google Shape;2981;p50"/>
          <p:cNvGrpSpPr/>
          <p:nvPr/>
        </p:nvGrpSpPr>
        <p:grpSpPr>
          <a:xfrm>
            <a:off x="7411199" y="3378296"/>
            <a:ext cx="365736" cy="365741"/>
            <a:chOff x="6559538" y="4194875"/>
            <a:chExt cx="532600" cy="528375"/>
          </a:xfrm>
        </p:grpSpPr>
        <p:sp>
          <p:nvSpPr>
            <p:cNvPr id="2982" name="Google Shape;2982;p50"/>
            <p:cNvSpPr/>
            <p:nvPr/>
          </p:nvSpPr>
          <p:spPr>
            <a:xfrm>
              <a:off x="6728063" y="4223800"/>
              <a:ext cx="334700" cy="335175"/>
            </a:xfrm>
            <a:custGeom>
              <a:avLst/>
              <a:gdLst/>
              <a:ahLst/>
              <a:cxnLst/>
              <a:rect l="l" t="t" r="r" b="b"/>
              <a:pathLst>
                <a:path w="13388" h="13407" extrusionOk="0">
                  <a:moveTo>
                    <a:pt x="10220" y="1"/>
                  </a:moveTo>
                  <a:cubicBezTo>
                    <a:pt x="8267" y="588"/>
                    <a:pt x="5916" y="1631"/>
                    <a:pt x="4096" y="3452"/>
                  </a:cubicBezTo>
                  <a:cubicBezTo>
                    <a:pt x="3337" y="4210"/>
                    <a:pt x="2655" y="4987"/>
                    <a:pt x="2010" y="5822"/>
                  </a:cubicBezTo>
                  <a:cubicBezTo>
                    <a:pt x="1233" y="6808"/>
                    <a:pt x="569" y="7870"/>
                    <a:pt x="0" y="9007"/>
                  </a:cubicBezTo>
                  <a:cubicBezTo>
                    <a:pt x="2029" y="9747"/>
                    <a:pt x="3641" y="11358"/>
                    <a:pt x="4399" y="13406"/>
                  </a:cubicBezTo>
                  <a:cubicBezTo>
                    <a:pt x="5518" y="12837"/>
                    <a:pt x="6580" y="12155"/>
                    <a:pt x="7566" y="11377"/>
                  </a:cubicBezTo>
                  <a:cubicBezTo>
                    <a:pt x="8400" y="10733"/>
                    <a:pt x="9178" y="10050"/>
                    <a:pt x="9936" y="9292"/>
                  </a:cubicBezTo>
                  <a:cubicBezTo>
                    <a:pt x="11756" y="7471"/>
                    <a:pt x="12799" y="5139"/>
                    <a:pt x="13387" y="3167"/>
                  </a:cubicBezTo>
                  <a:lnTo>
                    <a:pt x="10239" y="20"/>
                  </a:lnTo>
                  <a:lnTo>
                    <a:pt x="10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6678763" y="4509175"/>
              <a:ext cx="101000" cy="100525"/>
            </a:xfrm>
            <a:custGeom>
              <a:avLst/>
              <a:gdLst/>
              <a:ahLst/>
              <a:cxnLst/>
              <a:rect l="l" t="t" r="r" b="b"/>
              <a:pathLst>
                <a:path w="4040" h="4021" extrusionOk="0">
                  <a:moveTo>
                    <a:pt x="1839" y="0"/>
                  </a:moveTo>
                  <a:cubicBezTo>
                    <a:pt x="1593" y="152"/>
                    <a:pt x="1384" y="323"/>
                    <a:pt x="1176" y="531"/>
                  </a:cubicBezTo>
                  <a:cubicBezTo>
                    <a:pt x="209" y="1479"/>
                    <a:pt x="0" y="4020"/>
                    <a:pt x="0" y="4020"/>
                  </a:cubicBezTo>
                  <a:cubicBezTo>
                    <a:pt x="0" y="4020"/>
                    <a:pt x="2541" y="3812"/>
                    <a:pt x="3508" y="2864"/>
                  </a:cubicBezTo>
                  <a:cubicBezTo>
                    <a:pt x="3717" y="2655"/>
                    <a:pt x="3887" y="2427"/>
                    <a:pt x="4039" y="2181"/>
                  </a:cubicBezTo>
                  <a:lnTo>
                    <a:pt x="1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6891588" y="4298475"/>
              <a:ext cx="110950" cy="82725"/>
            </a:xfrm>
            <a:custGeom>
              <a:avLst/>
              <a:gdLst/>
              <a:ahLst/>
              <a:cxnLst/>
              <a:rect l="l" t="t" r="r" b="b"/>
              <a:pathLst>
                <a:path w="4438" h="3309" extrusionOk="0">
                  <a:moveTo>
                    <a:pt x="2229" y="0"/>
                  </a:moveTo>
                  <a:cubicBezTo>
                    <a:pt x="1807" y="0"/>
                    <a:pt x="1385" y="161"/>
                    <a:pt x="1063" y="484"/>
                  </a:cubicBezTo>
                  <a:cubicBezTo>
                    <a:pt x="1" y="1526"/>
                    <a:pt x="740" y="3309"/>
                    <a:pt x="2219" y="3309"/>
                  </a:cubicBezTo>
                  <a:cubicBezTo>
                    <a:pt x="3698" y="3309"/>
                    <a:pt x="4438" y="1526"/>
                    <a:pt x="3395" y="484"/>
                  </a:cubicBezTo>
                  <a:cubicBezTo>
                    <a:pt x="3073" y="161"/>
                    <a:pt x="2651" y="0"/>
                    <a:pt x="2229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6984038" y="4205325"/>
              <a:ext cx="97675" cy="97675"/>
            </a:xfrm>
            <a:custGeom>
              <a:avLst/>
              <a:gdLst/>
              <a:ahLst/>
              <a:cxnLst/>
              <a:rect l="l" t="t" r="r" b="b"/>
              <a:pathLst>
                <a:path w="3907" h="3907" extrusionOk="0">
                  <a:moveTo>
                    <a:pt x="3907" y="0"/>
                  </a:moveTo>
                  <a:lnTo>
                    <a:pt x="3907" y="0"/>
                  </a:lnTo>
                  <a:cubicBezTo>
                    <a:pt x="2579" y="114"/>
                    <a:pt x="1271" y="360"/>
                    <a:pt x="0" y="759"/>
                  </a:cubicBezTo>
                  <a:lnTo>
                    <a:pt x="3148" y="3906"/>
                  </a:lnTo>
                  <a:cubicBezTo>
                    <a:pt x="3546" y="2636"/>
                    <a:pt x="3793" y="1327"/>
                    <a:pt x="3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6826663" y="4508225"/>
              <a:ext cx="109525" cy="204325"/>
            </a:xfrm>
            <a:custGeom>
              <a:avLst/>
              <a:gdLst/>
              <a:ahLst/>
              <a:cxnLst/>
              <a:rect l="l" t="t" r="r" b="b"/>
              <a:pathLst>
                <a:path w="4381" h="8173" extrusionOk="0">
                  <a:moveTo>
                    <a:pt x="3641" y="0"/>
                  </a:moveTo>
                  <a:cubicBezTo>
                    <a:pt x="2655" y="778"/>
                    <a:pt x="1593" y="1442"/>
                    <a:pt x="474" y="2010"/>
                  </a:cubicBezTo>
                  <a:cubicBezTo>
                    <a:pt x="1214" y="4039"/>
                    <a:pt x="1043" y="6296"/>
                    <a:pt x="0" y="8173"/>
                  </a:cubicBezTo>
                  <a:cubicBezTo>
                    <a:pt x="2882" y="6580"/>
                    <a:pt x="4380" y="3262"/>
                    <a:pt x="3641" y="38"/>
                  </a:cubicBezTo>
                  <a:lnTo>
                    <a:pt x="3641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6573988" y="4364700"/>
              <a:ext cx="204350" cy="96150"/>
            </a:xfrm>
            <a:custGeom>
              <a:avLst/>
              <a:gdLst/>
              <a:ahLst/>
              <a:cxnLst/>
              <a:rect l="l" t="t" r="r" b="b"/>
              <a:pathLst>
                <a:path w="8174" h="3846" extrusionOk="0">
                  <a:moveTo>
                    <a:pt x="6502" y="0"/>
                  </a:moveTo>
                  <a:cubicBezTo>
                    <a:pt x="4549" y="0"/>
                    <a:pt x="2658" y="771"/>
                    <a:pt x="1252" y="2177"/>
                  </a:cubicBezTo>
                  <a:cubicBezTo>
                    <a:pt x="759" y="2670"/>
                    <a:pt x="342" y="3220"/>
                    <a:pt x="1" y="3845"/>
                  </a:cubicBezTo>
                  <a:cubicBezTo>
                    <a:pt x="1105" y="3221"/>
                    <a:pt x="2341" y="2904"/>
                    <a:pt x="3584" y="2904"/>
                  </a:cubicBezTo>
                  <a:cubicBezTo>
                    <a:pt x="4454" y="2904"/>
                    <a:pt x="5328" y="3059"/>
                    <a:pt x="6163" y="3371"/>
                  </a:cubicBezTo>
                  <a:cubicBezTo>
                    <a:pt x="6732" y="2234"/>
                    <a:pt x="7396" y="1172"/>
                    <a:pt x="8173" y="186"/>
                  </a:cubicBezTo>
                  <a:lnTo>
                    <a:pt x="8154" y="167"/>
                  </a:lnTo>
                  <a:lnTo>
                    <a:pt x="8154" y="186"/>
                  </a:lnTo>
                  <a:cubicBezTo>
                    <a:pt x="7605" y="61"/>
                    <a:pt x="7051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6711938" y="4448975"/>
              <a:ext cx="126125" cy="124450"/>
            </a:xfrm>
            <a:custGeom>
              <a:avLst/>
              <a:gdLst/>
              <a:ahLst/>
              <a:cxnLst/>
              <a:rect l="l" t="t" r="r" b="b"/>
              <a:pathLst>
                <a:path w="5045" h="4978" extrusionOk="0">
                  <a:moveTo>
                    <a:pt x="645" y="0"/>
                  </a:moveTo>
                  <a:cubicBezTo>
                    <a:pt x="418" y="436"/>
                    <a:pt x="228" y="910"/>
                    <a:pt x="95" y="1384"/>
                  </a:cubicBezTo>
                  <a:cubicBezTo>
                    <a:pt x="1" y="1669"/>
                    <a:pt x="95" y="1972"/>
                    <a:pt x="304" y="2181"/>
                  </a:cubicBezTo>
                  <a:lnTo>
                    <a:pt x="2845" y="4741"/>
                  </a:lnTo>
                  <a:cubicBezTo>
                    <a:pt x="3000" y="4896"/>
                    <a:pt x="3209" y="4978"/>
                    <a:pt x="3423" y="4978"/>
                  </a:cubicBezTo>
                  <a:cubicBezTo>
                    <a:pt x="3495" y="4978"/>
                    <a:pt x="3569" y="4968"/>
                    <a:pt x="3641" y="4949"/>
                  </a:cubicBezTo>
                  <a:cubicBezTo>
                    <a:pt x="4134" y="4798"/>
                    <a:pt x="4589" y="4627"/>
                    <a:pt x="5044" y="4399"/>
                  </a:cubicBezTo>
                  <a:cubicBezTo>
                    <a:pt x="4286" y="2351"/>
                    <a:pt x="2674" y="74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6846088" y="43295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1" y="1"/>
                  </a:moveTo>
                  <a:cubicBezTo>
                    <a:pt x="171" y="1"/>
                    <a:pt x="1" y="437"/>
                    <a:pt x="247" y="703"/>
                  </a:cubicBezTo>
                  <a:cubicBezTo>
                    <a:pt x="333" y="789"/>
                    <a:pt x="439" y="827"/>
                    <a:pt x="544" y="827"/>
                  </a:cubicBezTo>
                  <a:cubicBezTo>
                    <a:pt x="760" y="827"/>
                    <a:pt x="968" y="661"/>
                    <a:pt x="968" y="418"/>
                  </a:cubicBezTo>
                  <a:cubicBezTo>
                    <a:pt x="968" y="172"/>
                    <a:pt x="778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6773288" y="4359650"/>
              <a:ext cx="69975" cy="77250"/>
            </a:xfrm>
            <a:custGeom>
              <a:avLst/>
              <a:gdLst/>
              <a:ahLst/>
              <a:cxnLst/>
              <a:rect l="l" t="t" r="r" b="b"/>
              <a:pathLst>
                <a:path w="2799" h="3090" extrusionOk="0">
                  <a:moveTo>
                    <a:pt x="2329" y="0"/>
                  </a:moveTo>
                  <a:cubicBezTo>
                    <a:pt x="2215" y="0"/>
                    <a:pt x="2104" y="48"/>
                    <a:pt x="2021" y="141"/>
                  </a:cubicBezTo>
                  <a:cubicBezTo>
                    <a:pt x="1377" y="881"/>
                    <a:pt x="789" y="1639"/>
                    <a:pt x="239" y="2436"/>
                  </a:cubicBezTo>
                  <a:cubicBezTo>
                    <a:pt x="1" y="2753"/>
                    <a:pt x="289" y="3089"/>
                    <a:pt x="582" y="3089"/>
                  </a:cubicBezTo>
                  <a:cubicBezTo>
                    <a:pt x="708" y="3089"/>
                    <a:pt x="836" y="3026"/>
                    <a:pt x="922" y="2872"/>
                  </a:cubicBezTo>
                  <a:cubicBezTo>
                    <a:pt x="1453" y="2113"/>
                    <a:pt x="2021" y="1374"/>
                    <a:pt x="2647" y="672"/>
                  </a:cubicBezTo>
                  <a:cubicBezTo>
                    <a:pt x="2799" y="502"/>
                    <a:pt x="2780" y="255"/>
                    <a:pt x="2609" y="103"/>
                  </a:cubicBezTo>
                  <a:cubicBezTo>
                    <a:pt x="2523" y="34"/>
                    <a:pt x="2424" y="0"/>
                    <a:pt x="2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6878338" y="4288150"/>
              <a:ext cx="137950" cy="103000"/>
            </a:xfrm>
            <a:custGeom>
              <a:avLst/>
              <a:gdLst/>
              <a:ahLst/>
              <a:cxnLst/>
              <a:rect l="l" t="t" r="r" b="b"/>
              <a:pathLst>
                <a:path w="5518" h="4120" extrusionOk="0">
                  <a:moveTo>
                    <a:pt x="2759" y="825"/>
                  </a:moveTo>
                  <a:cubicBezTo>
                    <a:pt x="3077" y="825"/>
                    <a:pt x="3394" y="944"/>
                    <a:pt x="3641" y="1181"/>
                  </a:cubicBezTo>
                  <a:cubicBezTo>
                    <a:pt x="4418" y="1958"/>
                    <a:pt x="3868" y="3305"/>
                    <a:pt x="2749" y="3305"/>
                  </a:cubicBezTo>
                  <a:cubicBezTo>
                    <a:pt x="1650" y="3305"/>
                    <a:pt x="1100" y="1958"/>
                    <a:pt x="1877" y="1181"/>
                  </a:cubicBezTo>
                  <a:cubicBezTo>
                    <a:pt x="2124" y="944"/>
                    <a:pt x="2441" y="825"/>
                    <a:pt x="2759" y="825"/>
                  </a:cubicBezTo>
                  <a:close/>
                  <a:moveTo>
                    <a:pt x="2757" y="1"/>
                  </a:moveTo>
                  <a:cubicBezTo>
                    <a:pt x="2228" y="1"/>
                    <a:pt x="1697" y="204"/>
                    <a:pt x="1289" y="612"/>
                  </a:cubicBezTo>
                  <a:cubicBezTo>
                    <a:pt x="0" y="1901"/>
                    <a:pt x="910" y="4120"/>
                    <a:pt x="2749" y="4120"/>
                  </a:cubicBezTo>
                  <a:cubicBezTo>
                    <a:pt x="4589" y="4120"/>
                    <a:pt x="5518" y="1901"/>
                    <a:pt x="4209" y="612"/>
                  </a:cubicBezTo>
                  <a:cubicBezTo>
                    <a:pt x="3811" y="204"/>
                    <a:pt x="3285" y="1"/>
                    <a:pt x="27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6559538" y="4637825"/>
              <a:ext cx="93450" cy="85200"/>
            </a:xfrm>
            <a:custGeom>
              <a:avLst/>
              <a:gdLst/>
              <a:ahLst/>
              <a:cxnLst/>
              <a:rect l="l" t="t" r="r" b="b"/>
              <a:pathLst>
                <a:path w="3738" h="3408" extrusionOk="0">
                  <a:moveTo>
                    <a:pt x="3153" y="1"/>
                  </a:moveTo>
                  <a:cubicBezTo>
                    <a:pt x="3059" y="1"/>
                    <a:pt x="2961" y="38"/>
                    <a:pt x="2873" y="126"/>
                  </a:cubicBezTo>
                  <a:lnTo>
                    <a:pt x="294" y="2704"/>
                  </a:lnTo>
                  <a:cubicBezTo>
                    <a:pt x="0" y="2999"/>
                    <a:pt x="277" y="3407"/>
                    <a:pt x="601" y="3407"/>
                  </a:cubicBezTo>
                  <a:cubicBezTo>
                    <a:pt x="695" y="3407"/>
                    <a:pt x="793" y="3373"/>
                    <a:pt x="882" y="3292"/>
                  </a:cubicBezTo>
                  <a:lnTo>
                    <a:pt x="3461" y="713"/>
                  </a:lnTo>
                  <a:cubicBezTo>
                    <a:pt x="3738" y="408"/>
                    <a:pt x="3466" y="1"/>
                    <a:pt x="3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6663538" y="4638225"/>
              <a:ext cx="92025" cy="84400"/>
            </a:xfrm>
            <a:custGeom>
              <a:avLst/>
              <a:gdLst/>
              <a:ahLst/>
              <a:cxnLst/>
              <a:rect l="l" t="t" r="r" b="b"/>
              <a:pathLst>
                <a:path w="3681" h="3376" extrusionOk="0">
                  <a:moveTo>
                    <a:pt x="3114" y="0"/>
                  </a:moveTo>
                  <a:cubicBezTo>
                    <a:pt x="3025" y="0"/>
                    <a:pt x="2932" y="33"/>
                    <a:pt x="2847" y="110"/>
                  </a:cubicBezTo>
                  <a:lnTo>
                    <a:pt x="268" y="2688"/>
                  </a:lnTo>
                  <a:cubicBezTo>
                    <a:pt x="0" y="2986"/>
                    <a:pt x="269" y="3376"/>
                    <a:pt x="580" y="3376"/>
                  </a:cubicBezTo>
                  <a:cubicBezTo>
                    <a:pt x="665" y="3376"/>
                    <a:pt x="755" y="3346"/>
                    <a:pt x="837" y="3276"/>
                  </a:cubicBezTo>
                  <a:lnTo>
                    <a:pt x="3416" y="697"/>
                  </a:lnTo>
                  <a:cubicBezTo>
                    <a:pt x="3680" y="389"/>
                    <a:pt x="3420" y="0"/>
                    <a:pt x="3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6559638" y="4534775"/>
              <a:ext cx="90225" cy="85350"/>
            </a:xfrm>
            <a:custGeom>
              <a:avLst/>
              <a:gdLst/>
              <a:ahLst/>
              <a:cxnLst/>
              <a:rect l="l" t="t" r="r" b="b"/>
              <a:pathLst>
                <a:path w="3609" h="3414" extrusionOk="0">
                  <a:moveTo>
                    <a:pt x="3163" y="0"/>
                  </a:moveTo>
                  <a:cubicBezTo>
                    <a:pt x="3059" y="0"/>
                    <a:pt x="2954" y="38"/>
                    <a:pt x="2869" y="114"/>
                  </a:cubicBezTo>
                  <a:lnTo>
                    <a:pt x="290" y="2693"/>
                  </a:lnTo>
                  <a:cubicBezTo>
                    <a:pt x="0" y="2998"/>
                    <a:pt x="276" y="3413"/>
                    <a:pt x="592" y="3413"/>
                  </a:cubicBezTo>
                  <a:cubicBezTo>
                    <a:pt x="689" y="3413"/>
                    <a:pt x="789" y="3374"/>
                    <a:pt x="878" y="3281"/>
                  </a:cubicBezTo>
                  <a:lnTo>
                    <a:pt x="3457" y="702"/>
                  </a:lnTo>
                  <a:cubicBezTo>
                    <a:pt x="3609" y="550"/>
                    <a:pt x="3609" y="285"/>
                    <a:pt x="3457" y="114"/>
                  </a:cubicBezTo>
                  <a:cubicBezTo>
                    <a:pt x="3372" y="38"/>
                    <a:pt x="3267" y="0"/>
                    <a:pt x="3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6561088" y="4194875"/>
              <a:ext cx="531050" cy="528375"/>
            </a:xfrm>
            <a:custGeom>
              <a:avLst/>
              <a:gdLst/>
              <a:ahLst/>
              <a:cxnLst/>
              <a:rect l="l" t="t" r="r" b="b"/>
              <a:pathLst>
                <a:path w="21242" h="21135" extrusionOk="0">
                  <a:moveTo>
                    <a:pt x="20369" y="854"/>
                  </a:moveTo>
                  <a:cubicBezTo>
                    <a:pt x="20275" y="1764"/>
                    <a:pt x="20104" y="2656"/>
                    <a:pt x="19857" y="3528"/>
                  </a:cubicBezTo>
                  <a:lnTo>
                    <a:pt x="17696" y="1366"/>
                  </a:lnTo>
                  <a:cubicBezTo>
                    <a:pt x="18587" y="1139"/>
                    <a:pt x="19478" y="968"/>
                    <a:pt x="20369" y="854"/>
                  </a:cubicBezTo>
                  <a:close/>
                  <a:moveTo>
                    <a:pt x="7010" y="7196"/>
                  </a:moveTo>
                  <a:cubicBezTo>
                    <a:pt x="7329" y="7196"/>
                    <a:pt x="7649" y="7218"/>
                    <a:pt x="7969" y="7263"/>
                  </a:cubicBezTo>
                  <a:cubicBezTo>
                    <a:pt x="7419" y="8022"/>
                    <a:pt x="6907" y="8818"/>
                    <a:pt x="6471" y="9652"/>
                  </a:cubicBezTo>
                  <a:cubicBezTo>
                    <a:pt x="5701" y="9408"/>
                    <a:pt x="4898" y="9285"/>
                    <a:pt x="4095" y="9285"/>
                  </a:cubicBezTo>
                  <a:cubicBezTo>
                    <a:pt x="3277" y="9285"/>
                    <a:pt x="2458" y="9413"/>
                    <a:pt x="1673" y="9671"/>
                  </a:cubicBezTo>
                  <a:cubicBezTo>
                    <a:pt x="1806" y="9520"/>
                    <a:pt x="1939" y="9387"/>
                    <a:pt x="2072" y="9254"/>
                  </a:cubicBezTo>
                  <a:cubicBezTo>
                    <a:pt x="3380" y="7929"/>
                    <a:pt x="5171" y="7196"/>
                    <a:pt x="7010" y="7196"/>
                  </a:cubicBezTo>
                  <a:close/>
                  <a:moveTo>
                    <a:pt x="16805" y="1632"/>
                  </a:moveTo>
                  <a:lnTo>
                    <a:pt x="19611" y="4438"/>
                  </a:lnTo>
                  <a:cubicBezTo>
                    <a:pt x="18853" y="6808"/>
                    <a:pt x="17753" y="8742"/>
                    <a:pt x="16331" y="10164"/>
                  </a:cubicBezTo>
                  <a:cubicBezTo>
                    <a:pt x="14833" y="11662"/>
                    <a:pt x="13145" y="12952"/>
                    <a:pt x="11287" y="13994"/>
                  </a:cubicBezTo>
                  <a:cubicBezTo>
                    <a:pt x="10509" y="12174"/>
                    <a:pt x="9068" y="10733"/>
                    <a:pt x="7248" y="9937"/>
                  </a:cubicBezTo>
                  <a:cubicBezTo>
                    <a:pt x="8272" y="8097"/>
                    <a:pt x="9561" y="6410"/>
                    <a:pt x="11078" y="4912"/>
                  </a:cubicBezTo>
                  <a:cubicBezTo>
                    <a:pt x="12500" y="3490"/>
                    <a:pt x="14434" y="2371"/>
                    <a:pt x="16805" y="1632"/>
                  </a:cubicBezTo>
                  <a:close/>
                  <a:moveTo>
                    <a:pt x="6888" y="10676"/>
                  </a:moveTo>
                  <a:cubicBezTo>
                    <a:pt x="7703" y="11037"/>
                    <a:pt x="8443" y="11530"/>
                    <a:pt x="9068" y="12174"/>
                  </a:cubicBezTo>
                  <a:cubicBezTo>
                    <a:pt x="9694" y="12781"/>
                    <a:pt x="10206" y="13539"/>
                    <a:pt x="10547" y="14355"/>
                  </a:cubicBezTo>
                  <a:cubicBezTo>
                    <a:pt x="10225" y="14487"/>
                    <a:pt x="9903" y="14620"/>
                    <a:pt x="9561" y="14715"/>
                  </a:cubicBezTo>
                  <a:lnTo>
                    <a:pt x="9580" y="14715"/>
                  </a:lnTo>
                  <a:cubicBezTo>
                    <a:pt x="9542" y="14725"/>
                    <a:pt x="9504" y="14729"/>
                    <a:pt x="9467" y="14729"/>
                  </a:cubicBezTo>
                  <a:cubicBezTo>
                    <a:pt x="9356" y="14729"/>
                    <a:pt x="9253" y="14687"/>
                    <a:pt x="9182" y="14601"/>
                  </a:cubicBezTo>
                  <a:lnTo>
                    <a:pt x="6622" y="12060"/>
                  </a:lnTo>
                  <a:cubicBezTo>
                    <a:pt x="6528" y="11966"/>
                    <a:pt x="6490" y="11814"/>
                    <a:pt x="6528" y="11662"/>
                  </a:cubicBezTo>
                  <a:cubicBezTo>
                    <a:pt x="6622" y="11340"/>
                    <a:pt x="6736" y="10999"/>
                    <a:pt x="6888" y="10676"/>
                  </a:cubicBezTo>
                  <a:close/>
                  <a:moveTo>
                    <a:pt x="6509" y="13103"/>
                  </a:moveTo>
                  <a:lnTo>
                    <a:pt x="8215" y="14810"/>
                  </a:lnTo>
                  <a:cubicBezTo>
                    <a:pt x="8120" y="14924"/>
                    <a:pt x="8025" y="15037"/>
                    <a:pt x="7931" y="15132"/>
                  </a:cubicBezTo>
                  <a:cubicBezTo>
                    <a:pt x="7362" y="15701"/>
                    <a:pt x="6035" y="16004"/>
                    <a:pt x="5200" y="16118"/>
                  </a:cubicBezTo>
                  <a:cubicBezTo>
                    <a:pt x="5314" y="15284"/>
                    <a:pt x="5617" y="13957"/>
                    <a:pt x="6186" y="13388"/>
                  </a:cubicBezTo>
                  <a:cubicBezTo>
                    <a:pt x="6281" y="13274"/>
                    <a:pt x="6395" y="13179"/>
                    <a:pt x="6509" y="13103"/>
                  </a:cubicBezTo>
                  <a:close/>
                  <a:moveTo>
                    <a:pt x="13979" y="13255"/>
                  </a:moveTo>
                  <a:cubicBezTo>
                    <a:pt x="14283" y="15436"/>
                    <a:pt x="13562" y="17635"/>
                    <a:pt x="11988" y="19171"/>
                  </a:cubicBezTo>
                  <a:cubicBezTo>
                    <a:pt x="11856" y="19304"/>
                    <a:pt x="11723" y="19436"/>
                    <a:pt x="11571" y="19550"/>
                  </a:cubicBezTo>
                  <a:cubicBezTo>
                    <a:pt x="12083" y="17995"/>
                    <a:pt x="12083" y="16327"/>
                    <a:pt x="11590" y="14753"/>
                  </a:cubicBezTo>
                  <a:cubicBezTo>
                    <a:pt x="12425" y="14317"/>
                    <a:pt x="13221" y="13805"/>
                    <a:pt x="13979" y="13255"/>
                  </a:cubicBezTo>
                  <a:close/>
                  <a:moveTo>
                    <a:pt x="20806" y="1"/>
                  </a:moveTo>
                  <a:cubicBezTo>
                    <a:pt x="18701" y="115"/>
                    <a:pt x="13695" y="1120"/>
                    <a:pt x="10490" y="4343"/>
                  </a:cubicBezTo>
                  <a:cubicBezTo>
                    <a:pt x="9789" y="5026"/>
                    <a:pt x="9144" y="5746"/>
                    <a:pt x="8537" y="6524"/>
                  </a:cubicBezTo>
                  <a:cubicBezTo>
                    <a:pt x="8032" y="6423"/>
                    <a:pt x="7525" y="6374"/>
                    <a:pt x="7023" y="6374"/>
                  </a:cubicBezTo>
                  <a:cubicBezTo>
                    <a:pt x="4212" y="6374"/>
                    <a:pt x="1556" y="7904"/>
                    <a:pt x="156" y="10430"/>
                  </a:cubicBezTo>
                  <a:cubicBezTo>
                    <a:pt x="1" y="10726"/>
                    <a:pt x="242" y="11047"/>
                    <a:pt x="533" y="11047"/>
                  </a:cubicBezTo>
                  <a:cubicBezTo>
                    <a:pt x="596" y="11047"/>
                    <a:pt x="661" y="11032"/>
                    <a:pt x="725" y="10999"/>
                  </a:cubicBezTo>
                  <a:cubicBezTo>
                    <a:pt x="1777" y="10418"/>
                    <a:pt x="2945" y="10123"/>
                    <a:pt x="4120" y="10123"/>
                  </a:cubicBezTo>
                  <a:cubicBezTo>
                    <a:pt x="4788" y="10123"/>
                    <a:pt x="5458" y="10218"/>
                    <a:pt x="6110" y="10411"/>
                  </a:cubicBezTo>
                  <a:cubicBezTo>
                    <a:pt x="5959" y="10752"/>
                    <a:pt x="5826" y="11093"/>
                    <a:pt x="5731" y="11435"/>
                  </a:cubicBezTo>
                  <a:cubicBezTo>
                    <a:pt x="5617" y="11814"/>
                    <a:pt x="5693" y="12212"/>
                    <a:pt x="5921" y="12515"/>
                  </a:cubicBezTo>
                  <a:cubicBezTo>
                    <a:pt x="5807" y="12610"/>
                    <a:pt x="5693" y="12705"/>
                    <a:pt x="5598" y="12800"/>
                  </a:cubicBezTo>
                  <a:cubicBezTo>
                    <a:pt x="4537" y="13862"/>
                    <a:pt x="4309" y="16459"/>
                    <a:pt x="4309" y="16573"/>
                  </a:cubicBezTo>
                  <a:cubicBezTo>
                    <a:pt x="4290" y="16801"/>
                    <a:pt x="4480" y="17009"/>
                    <a:pt x="4726" y="17009"/>
                  </a:cubicBezTo>
                  <a:lnTo>
                    <a:pt x="4745" y="17009"/>
                  </a:lnTo>
                  <a:cubicBezTo>
                    <a:pt x="4859" y="17009"/>
                    <a:pt x="7457" y="16782"/>
                    <a:pt x="8518" y="15720"/>
                  </a:cubicBezTo>
                  <a:cubicBezTo>
                    <a:pt x="8613" y="15606"/>
                    <a:pt x="8727" y="15492"/>
                    <a:pt x="8822" y="15379"/>
                  </a:cubicBezTo>
                  <a:cubicBezTo>
                    <a:pt x="9008" y="15503"/>
                    <a:pt x="9226" y="15570"/>
                    <a:pt x="9450" y="15570"/>
                  </a:cubicBezTo>
                  <a:cubicBezTo>
                    <a:pt x="9569" y="15570"/>
                    <a:pt x="9690" y="15551"/>
                    <a:pt x="9808" y="15511"/>
                  </a:cubicBezTo>
                  <a:cubicBezTo>
                    <a:pt x="10149" y="15417"/>
                    <a:pt x="10509" y="15284"/>
                    <a:pt x="10832" y="15132"/>
                  </a:cubicBezTo>
                  <a:lnTo>
                    <a:pt x="10832" y="15132"/>
                  </a:lnTo>
                  <a:cubicBezTo>
                    <a:pt x="11382" y="16934"/>
                    <a:pt x="11173" y="18868"/>
                    <a:pt x="10263" y="20517"/>
                  </a:cubicBezTo>
                  <a:cubicBezTo>
                    <a:pt x="10092" y="20813"/>
                    <a:pt x="10330" y="21135"/>
                    <a:pt x="10620" y="21135"/>
                  </a:cubicBezTo>
                  <a:cubicBezTo>
                    <a:pt x="10683" y="21135"/>
                    <a:pt x="10749" y="21120"/>
                    <a:pt x="10813" y="21086"/>
                  </a:cubicBezTo>
                  <a:cubicBezTo>
                    <a:pt x="13790" y="19436"/>
                    <a:pt x="15383" y="16042"/>
                    <a:pt x="14719" y="12705"/>
                  </a:cubicBezTo>
                  <a:cubicBezTo>
                    <a:pt x="15496" y="12098"/>
                    <a:pt x="16217" y="11454"/>
                    <a:pt x="16899" y="10752"/>
                  </a:cubicBezTo>
                  <a:cubicBezTo>
                    <a:pt x="18492" y="9178"/>
                    <a:pt x="19687" y="7055"/>
                    <a:pt x="20464" y="4457"/>
                  </a:cubicBezTo>
                  <a:cubicBezTo>
                    <a:pt x="20862" y="3149"/>
                    <a:pt x="21109" y="1802"/>
                    <a:pt x="21242" y="437"/>
                  </a:cubicBezTo>
                  <a:cubicBezTo>
                    <a:pt x="21242" y="323"/>
                    <a:pt x="21204" y="210"/>
                    <a:pt x="21109" y="134"/>
                  </a:cubicBezTo>
                  <a:cubicBezTo>
                    <a:pt x="21033" y="39"/>
                    <a:pt x="20919" y="1"/>
                    <a:pt x="20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50"/>
          <p:cNvGrpSpPr/>
          <p:nvPr/>
        </p:nvGrpSpPr>
        <p:grpSpPr>
          <a:xfrm>
            <a:off x="8129277" y="3391060"/>
            <a:ext cx="365765" cy="340214"/>
            <a:chOff x="7511638" y="4248450"/>
            <a:chExt cx="625025" cy="575075"/>
          </a:xfrm>
        </p:grpSpPr>
        <p:sp>
          <p:nvSpPr>
            <p:cNvPr id="2997" name="Google Shape;2997;p50"/>
            <p:cNvSpPr/>
            <p:nvPr/>
          </p:nvSpPr>
          <p:spPr>
            <a:xfrm>
              <a:off x="7525388" y="4498275"/>
              <a:ext cx="219500" cy="191975"/>
            </a:xfrm>
            <a:custGeom>
              <a:avLst/>
              <a:gdLst/>
              <a:ahLst/>
              <a:cxnLst/>
              <a:rect l="l" t="t" r="r" b="b"/>
              <a:pathLst>
                <a:path w="8780" h="7679" extrusionOk="0">
                  <a:moveTo>
                    <a:pt x="5935" y="0"/>
                  </a:moveTo>
                  <a:lnTo>
                    <a:pt x="1840" y="2370"/>
                  </a:lnTo>
                  <a:cubicBezTo>
                    <a:pt x="475" y="3148"/>
                    <a:pt x="0" y="4892"/>
                    <a:pt x="797" y="6258"/>
                  </a:cubicBezTo>
                  <a:cubicBezTo>
                    <a:pt x="1318" y="7173"/>
                    <a:pt x="2274" y="7679"/>
                    <a:pt x="3259" y="7679"/>
                  </a:cubicBezTo>
                  <a:cubicBezTo>
                    <a:pt x="3743" y="7679"/>
                    <a:pt x="4234" y="7557"/>
                    <a:pt x="4684" y="7300"/>
                  </a:cubicBezTo>
                  <a:lnTo>
                    <a:pt x="8780" y="493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7822613" y="4287375"/>
              <a:ext cx="196275" cy="289125"/>
            </a:xfrm>
            <a:custGeom>
              <a:avLst/>
              <a:gdLst/>
              <a:ahLst/>
              <a:cxnLst/>
              <a:rect l="l" t="t" r="r" b="b"/>
              <a:pathLst>
                <a:path w="7851" h="11565" extrusionOk="0">
                  <a:moveTo>
                    <a:pt x="1157" y="1"/>
                  </a:moveTo>
                  <a:cubicBezTo>
                    <a:pt x="844" y="1"/>
                    <a:pt x="530" y="152"/>
                    <a:pt x="342" y="453"/>
                  </a:cubicBezTo>
                  <a:lnTo>
                    <a:pt x="0" y="890"/>
                  </a:lnTo>
                  <a:lnTo>
                    <a:pt x="38" y="928"/>
                  </a:lnTo>
                  <a:lnTo>
                    <a:pt x="6144" y="11508"/>
                  </a:lnTo>
                  <a:lnTo>
                    <a:pt x="6144" y="11565"/>
                  </a:lnTo>
                  <a:lnTo>
                    <a:pt x="6675" y="11451"/>
                  </a:lnTo>
                  <a:cubicBezTo>
                    <a:pt x="7395" y="11432"/>
                    <a:pt x="7850" y="10655"/>
                    <a:pt x="7490" y="10029"/>
                  </a:cubicBezTo>
                  <a:lnTo>
                    <a:pt x="1972" y="472"/>
                  </a:lnTo>
                  <a:cubicBezTo>
                    <a:pt x="1791" y="157"/>
                    <a:pt x="1475" y="1"/>
                    <a:pt x="1157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0"/>
            <p:cNvSpPr/>
            <p:nvPr/>
          </p:nvSpPr>
          <p:spPr>
            <a:xfrm>
              <a:off x="7642463" y="4645225"/>
              <a:ext cx="136550" cy="166575"/>
            </a:xfrm>
            <a:custGeom>
              <a:avLst/>
              <a:gdLst/>
              <a:ahLst/>
              <a:cxnLst/>
              <a:rect l="l" t="t" r="r" b="b"/>
              <a:pathLst>
                <a:path w="5462" h="6663" extrusionOk="0">
                  <a:moveTo>
                    <a:pt x="2466" y="0"/>
                  </a:moveTo>
                  <a:lnTo>
                    <a:pt x="1" y="1422"/>
                  </a:lnTo>
                  <a:lnTo>
                    <a:pt x="2599" y="5954"/>
                  </a:lnTo>
                  <a:cubicBezTo>
                    <a:pt x="2864" y="6409"/>
                    <a:pt x="3340" y="6662"/>
                    <a:pt x="3831" y="6662"/>
                  </a:cubicBezTo>
                  <a:cubicBezTo>
                    <a:pt x="4076" y="6662"/>
                    <a:pt x="4324" y="6599"/>
                    <a:pt x="4552" y="6466"/>
                  </a:cubicBezTo>
                  <a:cubicBezTo>
                    <a:pt x="5234" y="6068"/>
                    <a:pt x="5462" y="5215"/>
                    <a:pt x="5064" y="4532"/>
                  </a:cubicBezTo>
                  <a:lnTo>
                    <a:pt x="5064" y="4513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0"/>
            <p:cNvSpPr/>
            <p:nvPr/>
          </p:nvSpPr>
          <p:spPr>
            <a:xfrm>
              <a:off x="7918838" y="4378350"/>
              <a:ext cx="76825" cy="85350"/>
            </a:xfrm>
            <a:custGeom>
              <a:avLst/>
              <a:gdLst/>
              <a:ahLst/>
              <a:cxnLst/>
              <a:rect l="l" t="t" r="r" b="b"/>
              <a:pathLst>
                <a:path w="3073" h="3414" extrusionOk="0">
                  <a:moveTo>
                    <a:pt x="2124" y="0"/>
                  </a:moveTo>
                  <a:lnTo>
                    <a:pt x="1" y="114"/>
                  </a:lnTo>
                  <a:lnTo>
                    <a:pt x="1897" y="3413"/>
                  </a:lnTo>
                  <a:lnTo>
                    <a:pt x="3072" y="163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>
              <a:off x="7673763" y="4309600"/>
              <a:ext cx="301975" cy="311950"/>
            </a:xfrm>
            <a:custGeom>
              <a:avLst/>
              <a:gdLst/>
              <a:ahLst/>
              <a:cxnLst/>
              <a:rect l="l" t="t" r="r" b="b"/>
              <a:pathLst>
                <a:path w="12079" h="12478" extrusionOk="0">
                  <a:moveTo>
                    <a:pt x="5916" y="1"/>
                  </a:moveTo>
                  <a:lnTo>
                    <a:pt x="0" y="7547"/>
                  </a:lnTo>
                  <a:lnTo>
                    <a:pt x="2845" y="12477"/>
                  </a:lnTo>
                  <a:lnTo>
                    <a:pt x="12079" y="10676"/>
                  </a:lnTo>
                  <a:lnTo>
                    <a:pt x="12079" y="10619"/>
                  </a:lnTo>
                  <a:lnTo>
                    <a:pt x="5954" y="39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>
              <a:off x="7665238" y="4592275"/>
              <a:ext cx="29875" cy="23800"/>
            </a:xfrm>
            <a:custGeom>
              <a:avLst/>
              <a:gdLst/>
              <a:ahLst/>
              <a:cxnLst/>
              <a:rect l="l" t="t" r="r" b="b"/>
              <a:pathLst>
                <a:path w="1195" h="952" extrusionOk="0">
                  <a:moveTo>
                    <a:pt x="610" y="0"/>
                  </a:moveTo>
                  <a:cubicBezTo>
                    <a:pt x="263" y="0"/>
                    <a:pt x="1" y="389"/>
                    <a:pt x="190" y="715"/>
                  </a:cubicBezTo>
                  <a:cubicBezTo>
                    <a:pt x="278" y="867"/>
                    <a:pt x="434" y="951"/>
                    <a:pt x="596" y="951"/>
                  </a:cubicBezTo>
                  <a:cubicBezTo>
                    <a:pt x="676" y="951"/>
                    <a:pt x="759" y="930"/>
                    <a:pt x="834" y="886"/>
                  </a:cubicBezTo>
                  <a:cubicBezTo>
                    <a:pt x="1195" y="677"/>
                    <a:pt x="1138" y="127"/>
                    <a:pt x="721" y="14"/>
                  </a:cubicBezTo>
                  <a:cubicBezTo>
                    <a:pt x="683" y="5"/>
                    <a:pt x="646" y="0"/>
                    <a:pt x="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>
              <a:off x="7511638" y="4275475"/>
              <a:ext cx="521475" cy="548050"/>
            </a:xfrm>
            <a:custGeom>
              <a:avLst/>
              <a:gdLst/>
              <a:ahLst/>
              <a:cxnLst/>
              <a:rect l="l" t="t" r="r" b="b"/>
              <a:pathLst>
                <a:path w="20859" h="21922" extrusionOk="0">
                  <a:moveTo>
                    <a:pt x="18147" y="4608"/>
                  </a:moveTo>
                  <a:lnTo>
                    <a:pt x="18791" y="5727"/>
                  </a:lnTo>
                  <a:lnTo>
                    <a:pt x="18204" y="6618"/>
                  </a:lnTo>
                  <a:lnTo>
                    <a:pt x="17085" y="4665"/>
                  </a:lnTo>
                  <a:lnTo>
                    <a:pt x="18147" y="4608"/>
                  </a:lnTo>
                  <a:close/>
                  <a:moveTo>
                    <a:pt x="13575" y="948"/>
                  </a:moveTo>
                  <a:cubicBezTo>
                    <a:pt x="13733" y="948"/>
                    <a:pt x="13890" y="1024"/>
                    <a:pt x="13975" y="1176"/>
                  </a:cubicBezTo>
                  <a:lnTo>
                    <a:pt x="19493" y="10733"/>
                  </a:lnTo>
                  <a:cubicBezTo>
                    <a:pt x="19683" y="11036"/>
                    <a:pt x="19455" y="11434"/>
                    <a:pt x="19095" y="11453"/>
                  </a:cubicBezTo>
                  <a:cubicBezTo>
                    <a:pt x="19000" y="11453"/>
                    <a:pt x="18924" y="11472"/>
                    <a:pt x="18829" y="11491"/>
                  </a:cubicBezTo>
                  <a:lnTo>
                    <a:pt x="13008" y="1385"/>
                  </a:lnTo>
                  <a:cubicBezTo>
                    <a:pt x="13122" y="1214"/>
                    <a:pt x="13141" y="1214"/>
                    <a:pt x="13160" y="1176"/>
                  </a:cubicBezTo>
                  <a:cubicBezTo>
                    <a:pt x="13255" y="1024"/>
                    <a:pt x="13416" y="948"/>
                    <a:pt x="13575" y="948"/>
                  </a:cubicBezTo>
                  <a:close/>
                  <a:moveTo>
                    <a:pt x="12364" y="2200"/>
                  </a:moveTo>
                  <a:lnTo>
                    <a:pt x="17862" y="11700"/>
                  </a:lnTo>
                  <a:lnTo>
                    <a:pt x="9576" y="13311"/>
                  </a:lnTo>
                  <a:lnTo>
                    <a:pt x="7054" y="8950"/>
                  </a:lnTo>
                  <a:lnTo>
                    <a:pt x="12364" y="2200"/>
                  </a:lnTo>
                  <a:close/>
                  <a:moveTo>
                    <a:pt x="9159" y="14487"/>
                  </a:moveTo>
                  <a:lnTo>
                    <a:pt x="9633" y="15321"/>
                  </a:lnTo>
                  <a:lnTo>
                    <a:pt x="8818" y="15795"/>
                  </a:lnTo>
                  <a:lnTo>
                    <a:pt x="8344" y="14961"/>
                  </a:lnTo>
                  <a:lnTo>
                    <a:pt x="9159" y="14487"/>
                  </a:lnTo>
                  <a:close/>
                  <a:moveTo>
                    <a:pt x="6315" y="9576"/>
                  </a:moveTo>
                  <a:lnTo>
                    <a:pt x="8685" y="13691"/>
                  </a:lnTo>
                  <a:lnTo>
                    <a:pt x="4987" y="15814"/>
                  </a:lnTo>
                  <a:cubicBezTo>
                    <a:pt x="4612" y="16033"/>
                    <a:pt x="4204" y="16137"/>
                    <a:pt x="3801" y="16137"/>
                  </a:cubicBezTo>
                  <a:cubicBezTo>
                    <a:pt x="2983" y="16137"/>
                    <a:pt x="2190" y="15711"/>
                    <a:pt x="1745" y="14961"/>
                  </a:cubicBezTo>
                  <a:lnTo>
                    <a:pt x="1745" y="14942"/>
                  </a:lnTo>
                  <a:cubicBezTo>
                    <a:pt x="1100" y="13804"/>
                    <a:pt x="1499" y="12363"/>
                    <a:pt x="2617" y="11719"/>
                  </a:cubicBezTo>
                  <a:lnTo>
                    <a:pt x="6315" y="9576"/>
                  </a:lnTo>
                  <a:close/>
                  <a:moveTo>
                    <a:pt x="7528" y="15454"/>
                  </a:moveTo>
                  <a:cubicBezTo>
                    <a:pt x="9737" y="19288"/>
                    <a:pt x="9886" y="19550"/>
                    <a:pt x="9893" y="19550"/>
                  </a:cubicBezTo>
                  <a:cubicBezTo>
                    <a:pt x="9894" y="19550"/>
                    <a:pt x="9891" y="19543"/>
                    <a:pt x="9892" y="19543"/>
                  </a:cubicBezTo>
                  <a:lnTo>
                    <a:pt x="9892" y="19543"/>
                  </a:lnTo>
                  <a:cubicBezTo>
                    <a:pt x="9893" y="19543"/>
                    <a:pt x="9895" y="19545"/>
                    <a:pt x="9899" y="19550"/>
                  </a:cubicBezTo>
                  <a:cubicBezTo>
                    <a:pt x="10328" y="20304"/>
                    <a:pt x="9687" y="20987"/>
                    <a:pt x="9040" y="20987"/>
                  </a:cubicBezTo>
                  <a:cubicBezTo>
                    <a:pt x="8743" y="20987"/>
                    <a:pt x="8445" y="20843"/>
                    <a:pt x="8249" y="20498"/>
                  </a:cubicBezTo>
                  <a:lnTo>
                    <a:pt x="5879" y="16402"/>
                  </a:lnTo>
                  <a:lnTo>
                    <a:pt x="7528" y="15454"/>
                  </a:lnTo>
                  <a:close/>
                  <a:moveTo>
                    <a:pt x="13558" y="0"/>
                  </a:moveTo>
                  <a:cubicBezTo>
                    <a:pt x="13084" y="0"/>
                    <a:pt x="12629" y="247"/>
                    <a:pt x="12382" y="664"/>
                  </a:cubicBezTo>
                  <a:lnTo>
                    <a:pt x="6182" y="8552"/>
                  </a:lnTo>
                  <a:lnTo>
                    <a:pt x="2143" y="10884"/>
                  </a:lnTo>
                  <a:cubicBezTo>
                    <a:pt x="607" y="11738"/>
                    <a:pt x="1" y="13634"/>
                    <a:pt x="778" y="15226"/>
                  </a:cubicBezTo>
                  <a:cubicBezTo>
                    <a:pt x="1342" y="16397"/>
                    <a:pt x="2526" y="17096"/>
                    <a:pt x="3766" y="17096"/>
                  </a:cubicBezTo>
                  <a:cubicBezTo>
                    <a:pt x="4193" y="17096"/>
                    <a:pt x="4627" y="17013"/>
                    <a:pt x="5044" y="16838"/>
                  </a:cubicBezTo>
                  <a:lnTo>
                    <a:pt x="7434" y="20972"/>
                  </a:lnTo>
                  <a:cubicBezTo>
                    <a:pt x="7778" y="21584"/>
                    <a:pt x="8413" y="21921"/>
                    <a:pt x="9069" y="21921"/>
                  </a:cubicBezTo>
                  <a:cubicBezTo>
                    <a:pt x="9389" y="21921"/>
                    <a:pt x="9714" y="21841"/>
                    <a:pt x="10012" y="21673"/>
                  </a:cubicBezTo>
                  <a:cubicBezTo>
                    <a:pt x="10922" y="21142"/>
                    <a:pt x="11226" y="19986"/>
                    <a:pt x="10714" y="19076"/>
                  </a:cubicBezTo>
                  <a:lnTo>
                    <a:pt x="9292" y="16611"/>
                  </a:lnTo>
                  <a:lnTo>
                    <a:pt x="10524" y="15909"/>
                  </a:lnTo>
                  <a:cubicBezTo>
                    <a:pt x="10752" y="15776"/>
                    <a:pt x="10828" y="15473"/>
                    <a:pt x="10695" y="15245"/>
                  </a:cubicBezTo>
                  <a:lnTo>
                    <a:pt x="10088" y="14184"/>
                  </a:lnTo>
                  <a:lnTo>
                    <a:pt x="19171" y="12401"/>
                  </a:lnTo>
                  <a:cubicBezTo>
                    <a:pt x="20233" y="12344"/>
                    <a:pt x="20858" y="11188"/>
                    <a:pt x="20308" y="10277"/>
                  </a:cubicBezTo>
                  <a:lnTo>
                    <a:pt x="18735" y="7547"/>
                  </a:lnTo>
                  <a:lnTo>
                    <a:pt x="19740" y="6011"/>
                  </a:lnTo>
                  <a:cubicBezTo>
                    <a:pt x="19834" y="5859"/>
                    <a:pt x="19853" y="5670"/>
                    <a:pt x="19758" y="5518"/>
                  </a:cubicBezTo>
                  <a:lnTo>
                    <a:pt x="18810" y="3869"/>
                  </a:lnTo>
                  <a:cubicBezTo>
                    <a:pt x="18724" y="3730"/>
                    <a:pt x="18573" y="3639"/>
                    <a:pt x="18418" y="3639"/>
                  </a:cubicBezTo>
                  <a:cubicBezTo>
                    <a:pt x="18403" y="3639"/>
                    <a:pt x="18389" y="3639"/>
                    <a:pt x="18374" y="3641"/>
                  </a:cubicBezTo>
                  <a:lnTo>
                    <a:pt x="16554" y="3736"/>
                  </a:lnTo>
                  <a:lnTo>
                    <a:pt x="14791" y="702"/>
                  </a:lnTo>
                  <a:cubicBezTo>
                    <a:pt x="14544" y="285"/>
                    <a:pt x="14089" y="0"/>
                    <a:pt x="13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>
              <a:off x="7570588" y="4616100"/>
              <a:ext cx="82350" cy="38775"/>
            </a:xfrm>
            <a:custGeom>
              <a:avLst/>
              <a:gdLst/>
              <a:ahLst/>
              <a:cxnLst/>
              <a:rect l="l" t="t" r="r" b="b"/>
              <a:pathLst>
                <a:path w="3294" h="1551" extrusionOk="0">
                  <a:moveTo>
                    <a:pt x="2746" y="0"/>
                  </a:moveTo>
                  <a:cubicBezTo>
                    <a:pt x="2665" y="0"/>
                    <a:pt x="2585" y="21"/>
                    <a:pt x="2516" y="66"/>
                  </a:cubicBezTo>
                  <a:lnTo>
                    <a:pt x="1681" y="540"/>
                  </a:lnTo>
                  <a:cubicBezTo>
                    <a:pt x="1606" y="584"/>
                    <a:pt x="1523" y="605"/>
                    <a:pt x="1443" y="605"/>
                  </a:cubicBezTo>
                  <a:cubicBezTo>
                    <a:pt x="1281" y="605"/>
                    <a:pt x="1125" y="521"/>
                    <a:pt x="1037" y="369"/>
                  </a:cubicBezTo>
                  <a:cubicBezTo>
                    <a:pt x="935" y="196"/>
                    <a:pt x="785" y="124"/>
                    <a:pt x="637" y="124"/>
                  </a:cubicBezTo>
                  <a:cubicBezTo>
                    <a:pt x="314" y="124"/>
                    <a:pt x="0" y="466"/>
                    <a:pt x="221" y="843"/>
                  </a:cubicBezTo>
                  <a:cubicBezTo>
                    <a:pt x="474" y="1298"/>
                    <a:pt x="946" y="1551"/>
                    <a:pt x="1435" y="1551"/>
                  </a:cubicBezTo>
                  <a:cubicBezTo>
                    <a:pt x="1679" y="1551"/>
                    <a:pt x="1928" y="1488"/>
                    <a:pt x="2155" y="1355"/>
                  </a:cubicBezTo>
                  <a:lnTo>
                    <a:pt x="2990" y="881"/>
                  </a:lnTo>
                  <a:cubicBezTo>
                    <a:pt x="3198" y="748"/>
                    <a:pt x="3293" y="464"/>
                    <a:pt x="3160" y="236"/>
                  </a:cubicBezTo>
                  <a:cubicBezTo>
                    <a:pt x="3072" y="85"/>
                    <a:pt x="2908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>
              <a:off x="8035713" y="4299250"/>
              <a:ext cx="100950" cy="61025"/>
            </a:xfrm>
            <a:custGeom>
              <a:avLst/>
              <a:gdLst/>
              <a:ahLst/>
              <a:cxnLst/>
              <a:rect l="l" t="t" r="r" b="b"/>
              <a:pathLst>
                <a:path w="4038" h="2441" extrusionOk="0">
                  <a:moveTo>
                    <a:pt x="3350" y="0"/>
                  </a:moveTo>
                  <a:cubicBezTo>
                    <a:pt x="3271" y="0"/>
                    <a:pt x="3186" y="23"/>
                    <a:pt x="3100" y="73"/>
                  </a:cubicBezTo>
                  <a:lnTo>
                    <a:pt x="464" y="1533"/>
                  </a:lnTo>
                  <a:cubicBezTo>
                    <a:pt x="1" y="1805"/>
                    <a:pt x="265" y="2440"/>
                    <a:pt x="688" y="2440"/>
                  </a:cubicBezTo>
                  <a:cubicBezTo>
                    <a:pt x="767" y="2440"/>
                    <a:pt x="852" y="2418"/>
                    <a:pt x="938" y="2368"/>
                  </a:cubicBezTo>
                  <a:lnTo>
                    <a:pt x="3574" y="889"/>
                  </a:lnTo>
                  <a:cubicBezTo>
                    <a:pt x="4037" y="633"/>
                    <a:pt x="3774" y="0"/>
                    <a:pt x="3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0"/>
            <p:cNvSpPr/>
            <p:nvPr/>
          </p:nvSpPr>
          <p:spPr>
            <a:xfrm>
              <a:off x="8041188" y="4411175"/>
              <a:ext cx="80325" cy="36275"/>
            </a:xfrm>
            <a:custGeom>
              <a:avLst/>
              <a:gdLst/>
              <a:ahLst/>
              <a:cxnLst/>
              <a:rect l="l" t="t" r="r" b="b"/>
              <a:pathLst>
                <a:path w="3213" h="1451" extrusionOk="0">
                  <a:moveTo>
                    <a:pt x="658" y="1"/>
                  </a:moveTo>
                  <a:cubicBezTo>
                    <a:pt x="160" y="1"/>
                    <a:pt x="1" y="766"/>
                    <a:pt x="530" y="924"/>
                  </a:cubicBezTo>
                  <a:lnTo>
                    <a:pt x="2369" y="1417"/>
                  </a:lnTo>
                  <a:cubicBezTo>
                    <a:pt x="2433" y="1440"/>
                    <a:pt x="2493" y="1450"/>
                    <a:pt x="2549" y="1450"/>
                  </a:cubicBezTo>
                  <a:cubicBezTo>
                    <a:pt x="3057" y="1450"/>
                    <a:pt x="3213" y="610"/>
                    <a:pt x="2615" y="507"/>
                  </a:cubicBezTo>
                  <a:lnTo>
                    <a:pt x="776" y="14"/>
                  </a:lnTo>
                  <a:cubicBezTo>
                    <a:pt x="735" y="5"/>
                    <a:pt x="695" y="1"/>
                    <a:pt x="6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0"/>
            <p:cNvSpPr/>
            <p:nvPr/>
          </p:nvSpPr>
          <p:spPr>
            <a:xfrm>
              <a:off x="7977063" y="4248450"/>
              <a:ext cx="39875" cy="69725"/>
            </a:xfrm>
            <a:custGeom>
              <a:avLst/>
              <a:gdLst/>
              <a:ahLst/>
              <a:cxnLst/>
              <a:rect l="l" t="t" r="r" b="b"/>
              <a:pathLst>
                <a:path w="1595" h="2789" extrusionOk="0">
                  <a:moveTo>
                    <a:pt x="1019" y="1"/>
                  </a:moveTo>
                  <a:cubicBezTo>
                    <a:pt x="822" y="1"/>
                    <a:pt x="627" y="115"/>
                    <a:pt x="573" y="380"/>
                  </a:cubicBezTo>
                  <a:lnTo>
                    <a:pt x="80" y="2200"/>
                  </a:lnTo>
                  <a:cubicBezTo>
                    <a:pt x="1" y="2562"/>
                    <a:pt x="278" y="2789"/>
                    <a:pt x="552" y="2789"/>
                  </a:cubicBezTo>
                  <a:cubicBezTo>
                    <a:pt x="737" y="2789"/>
                    <a:pt x="921" y="2684"/>
                    <a:pt x="990" y="2447"/>
                  </a:cubicBezTo>
                  <a:lnTo>
                    <a:pt x="1483" y="607"/>
                  </a:lnTo>
                  <a:cubicBezTo>
                    <a:pt x="1595" y="238"/>
                    <a:pt x="1304" y="1"/>
                    <a:pt x="10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50"/>
          <p:cNvGrpSpPr/>
          <p:nvPr/>
        </p:nvGrpSpPr>
        <p:grpSpPr>
          <a:xfrm>
            <a:off x="1685101" y="4099004"/>
            <a:ext cx="365747" cy="310906"/>
            <a:chOff x="1527388" y="5229650"/>
            <a:chExt cx="547525" cy="470500"/>
          </a:xfrm>
        </p:grpSpPr>
        <p:sp>
          <p:nvSpPr>
            <p:cNvPr id="3009" name="Google Shape;3009;p50"/>
            <p:cNvSpPr/>
            <p:nvPr/>
          </p:nvSpPr>
          <p:spPr>
            <a:xfrm>
              <a:off x="1537813" y="5236825"/>
              <a:ext cx="348925" cy="320950"/>
            </a:xfrm>
            <a:custGeom>
              <a:avLst/>
              <a:gdLst/>
              <a:ahLst/>
              <a:cxnLst/>
              <a:rect l="l" t="t" r="r" b="b"/>
              <a:pathLst>
                <a:path w="13957" h="12838" extrusionOk="0">
                  <a:moveTo>
                    <a:pt x="854" y="0"/>
                  </a:moveTo>
                  <a:cubicBezTo>
                    <a:pt x="380" y="0"/>
                    <a:pt x="1" y="379"/>
                    <a:pt x="1" y="853"/>
                  </a:cubicBezTo>
                  <a:lnTo>
                    <a:pt x="1" y="9405"/>
                  </a:lnTo>
                  <a:cubicBezTo>
                    <a:pt x="1" y="9879"/>
                    <a:pt x="380" y="10258"/>
                    <a:pt x="854" y="10258"/>
                  </a:cubicBezTo>
                  <a:lnTo>
                    <a:pt x="2579" y="10258"/>
                  </a:lnTo>
                  <a:lnTo>
                    <a:pt x="2579" y="12837"/>
                  </a:lnTo>
                  <a:lnTo>
                    <a:pt x="5139" y="10277"/>
                  </a:lnTo>
                  <a:lnTo>
                    <a:pt x="13103" y="10277"/>
                  </a:lnTo>
                  <a:cubicBezTo>
                    <a:pt x="13577" y="10277"/>
                    <a:pt x="13956" y="9879"/>
                    <a:pt x="13956" y="9424"/>
                  </a:cubicBezTo>
                  <a:lnTo>
                    <a:pt x="13956" y="853"/>
                  </a:lnTo>
                  <a:cubicBezTo>
                    <a:pt x="13956" y="379"/>
                    <a:pt x="13577" y="0"/>
                    <a:pt x="13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1715588" y="5364800"/>
              <a:ext cx="348900" cy="321425"/>
            </a:xfrm>
            <a:custGeom>
              <a:avLst/>
              <a:gdLst/>
              <a:ahLst/>
              <a:cxnLst/>
              <a:rect l="l" t="t" r="r" b="b"/>
              <a:pathLst>
                <a:path w="13956" h="12857" extrusionOk="0">
                  <a:moveTo>
                    <a:pt x="853" y="1"/>
                  </a:moveTo>
                  <a:cubicBezTo>
                    <a:pt x="379" y="1"/>
                    <a:pt x="0" y="399"/>
                    <a:pt x="0" y="873"/>
                  </a:cubicBezTo>
                  <a:lnTo>
                    <a:pt x="0" y="9425"/>
                  </a:lnTo>
                  <a:cubicBezTo>
                    <a:pt x="0" y="9899"/>
                    <a:pt x="379" y="10278"/>
                    <a:pt x="853" y="10278"/>
                  </a:cubicBezTo>
                  <a:lnTo>
                    <a:pt x="8817" y="10278"/>
                  </a:lnTo>
                  <a:lnTo>
                    <a:pt x="11377" y="12857"/>
                  </a:lnTo>
                  <a:lnTo>
                    <a:pt x="11377" y="10278"/>
                  </a:lnTo>
                  <a:lnTo>
                    <a:pt x="13084" y="10278"/>
                  </a:lnTo>
                  <a:cubicBezTo>
                    <a:pt x="13558" y="10278"/>
                    <a:pt x="13956" y="9899"/>
                    <a:pt x="13937" y="9425"/>
                  </a:cubicBezTo>
                  <a:lnTo>
                    <a:pt x="13937" y="873"/>
                  </a:lnTo>
                  <a:cubicBezTo>
                    <a:pt x="13937" y="399"/>
                    <a:pt x="13558" y="1"/>
                    <a:pt x="1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1985788" y="5422100"/>
              <a:ext cx="25150" cy="21600"/>
            </a:xfrm>
            <a:custGeom>
              <a:avLst/>
              <a:gdLst/>
              <a:ahLst/>
              <a:cxnLst/>
              <a:rect l="l" t="t" r="r" b="b"/>
              <a:pathLst>
                <a:path w="1006" h="864" extrusionOk="0">
                  <a:moveTo>
                    <a:pt x="569" y="0"/>
                  </a:moveTo>
                  <a:cubicBezTo>
                    <a:pt x="190" y="0"/>
                    <a:pt x="0" y="474"/>
                    <a:pt x="266" y="740"/>
                  </a:cubicBezTo>
                  <a:cubicBezTo>
                    <a:pt x="351" y="825"/>
                    <a:pt x="458" y="864"/>
                    <a:pt x="564" y="864"/>
                  </a:cubicBezTo>
                  <a:cubicBezTo>
                    <a:pt x="787" y="864"/>
                    <a:pt x="1005" y="694"/>
                    <a:pt x="1005" y="437"/>
                  </a:cubicBezTo>
                  <a:cubicBezTo>
                    <a:pt x="1005" y="190"/>
                    <a:pt x="816" y="0"/>
                    <a:pt x="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1811813" y="5293850"/>
              <a:ext cx="25150" cy="21625"/>
            </a:xfrm>
            <a:custGeom>
              <a:avLst/>
              <a:gdLst/>
              <a:ahLst/>
              <a:cxnLst/>
              <a:rect l="l" t="t" r="r" b="b"/>
              <a:pathLst>
                <a:path w="1006" h="865" extrusionOk="0">
                  <a:moveTo>
                    <a:pt x="427" y="1"/>
                  </a:moveTo>
                  <a:cubicBezTo>
                    <a:pt x="210" y="1"/>
                    <a:pt x="0" y="171"/>
                    <a:pt x="0" y="428"/>
                  </a:cubicBezTo>
                  <a:cubicBezTo>
                    <a:pt x="0" y="656"/>
                    <a:pt x="190" y="864"/>
                    <a:pt x="418" y="864"/>
                  </a:cubicBezTo>
                  <a:cubicBezTo>
                    <a:pt x="816" y="864"/>
                    <a:pt x="1005" y="390"/>
                    <a:pt x="721" y="125"/>
                  </a:cubicBezTo>
                  <a:cubicBezTo>
                    <a:pt x="635" y="39"/>
                    <a:pt x="530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1527388" y="5229650"/>
              <a:ext cx="547525" cy="470500"/>
            </a:xfrm>
            <a:custGeom>
              <a:avLst/>
              <a:gdLst/>
              <a:ahLst/>
              <a:cxnLst/>
              <a:rect l="l" t="t" r="r" b="b"/>
              <a:pathLst>
                <a:path w="21901" h="18820" extrusionOk="0">
                  <a:moveTo>
                    <a:pt x="13520" y="853"/>
                  </a:moveTo>
                  <a:cubicBezTo>
                    <a:pt x="13748" y="853"/>
                    <a:pt x="13937" y="1043"/>
                    <a:pt x="13937" y="1289"/>
                  </a:cubicBezTo>
                  <a:lnTo>
                    <a:pt x="13937" y="5139"/>
                  </a:lnTo>
                  <a:lnTo>
                    <a:pt x="2996" y="5139"/>
                  </a:lnTo>
                  <a:cubicBezTo>
                    <a:pt x="2978" y="5137"/>
                    <a:pt x="2960" y="5136"/>
                    <a:pt x="2943" y="5136"/>
                  </a:cubicBezTo>
                  <a:cubicBezTo>
                    <a:pt x="2383" y="5136"/>
                    <a:pt x="2388" y="5993"/>
                    <a:pt x="2960" y="5993"/>
                  </a:cubicBezTo>
                  <a:cubicBezTo>
                    <a:pt x="2972" y="5993"/>
                    <a:pt x="2984" y="5993"/>
                    <a:pt x="2996" y="5992"/>
                  </a:cubicBezTo>
                  <a:lnTo>
                    <a:pt x="7168" y="5992"/>
                  </a:lnTo>
                  <a:cubicBezTo>
                    <a:pt x="7111" y="6125"/>
                    <a:pt x="7092" y="6276"/>
                    <a:pt x="7092" y="6428"/>
                  </a:cubicBezTo>
                  <a:lnTo>
                    <a:pt x="7092" y="7698"/>
                  </a:lnTo>
                  <a:lnTo>
                    <a:pt x="2996" y="7698"/>
                  </a:lnTo>
                  <a:cubicBezTo>
                    <a:pt x="2984" y="7698"/>
                    <a:pt x="2972" y="7697"/>
                    <a:pt x="2960" y="7697"/>
                  </a:cubicBezTo>
                  <a:cubicBezTo>
                    <a:pt x="2388" y="7697"/>
                    <a:pt x="2383" y="8554"/>
                    <a:pt x="2943" y="8554"/>
                  </a:cubicBezTo>
                  <a:cubicBezTo>
                    <a:pt x="2960" y="8554"/>
                    <a:pt x="2978" y="8553"/>
                    <a:pt x="2996" y="8552"/>
                  </a:cubicBezTo>
                  <a:lnTo>
                    <a:pt x="7111" y="8552"/>
                  </a:lnTo>
                  <a:lnTo>
                    <a:pt x="7111" y="10277"/>
                  </a:lnTo>
                  <a:lnTo>
                    <a:pt x="5556" y="10277"/>
                  </a:lnTo>
                  <a:cubicBezTo>
                    <a:pt x="5442" y="10277"/>
                    <a:pt x="5348" y="10315"/>
                    <a:pt x="5253" y="10391"/>
                  </a:cubicBezTo>
                  <a:lnTo>
                    <a:pt x="3414" y="12230"/>
                  </a:lnTo>
                  <a:lnTo>
                    <a:pt x="3414" y="10694"/>
                  </a:lnTo>
                  <a:cubicBezTo>
                    <a:pt x="3414" y="10467"/>
                    <a:pt x="3224" y="10277"/>
                    <a:pt x="2996" y="10277"/>
                  </a:cubicBezTo>
                  <a:lnTo>
                    <a:pt x="1271" y="10277"/>
                  </a:lnTo>
                  <a:cubicBezTo>
                    <a:pt x="1043" y="10277"/>
                    <a:pt x="854" y="10088"/>
                    <a:pt x="854" y="9841"/>
                  </a:cubicBezTo>
                  <a:lnTo>
                    <a:pt x="854" y="1289"/>
                  </a:lnTo>
                  <a:cubicBezTo>
                    <a:pt x="854" y="1043"/>
                    <a:pt x="1043" y="853"/>
                    <a:pt x="1271" y="853"/>
                  </a:cubicBezTo>
                  <a:close/>
                  <a:moveTo>
                    <a:pt x="20612" y="5992"/>
                  </a:moveTo>
                  <a:cubicBezTo>
                    <a:pt x="20839" y="5992"/>
                    <a:pt x="21029" y="6182"/>
                    <a:pt x="21048" y="6428"/>
                  </a:cubicBezTo>
                  <a:lnTo>
                    <a:pt x="21048" y="14980"/>
                  </a:lnTo>
                  <a:cubicBezTo>
                    <a:pt x="21048" y="15207"/>
                    <a:pt x="20839" y="15397"/>
                    <a:pt x="20612" y="15416"/>
                  </a:cubicBezTo>
                  <a:lnTo>
                    <a:pt x="18905" y="15416"/>
                  </a:lnTo>
                  <a:cubicBezTo>
                    <a:pt x="18659" y="15416"/>
                    <a:pt x="18469" y="15605"/>
                    <a:pt x="18469" y="15833"/>
                  </a:cubicBezTo>
                  <a:lnTo>
                    <a:pt x="18469" y="17369"/>
                  </a:lnTo>
                  <a:lnTo>
                    <a:pt x="16630" y="15530"/>
                  </a:lnTo>
                  <a:cubicBezTo>
                    <a:pt x="16554" y="15454"/>
                    <a:pt x="16459" y="15416"/>
                    <a:pt x="16345" y="15416"/>
                  </a:cubicBezTo>
                  <a:lnTo>
                    <a:pt x="8381" y="15416"/>
                  </a:lnTo>
                  <a:cubicBezTo>
                    <a:pt x="8135" y="15416"/>
                    <a:pt x="7945" y="15207"/>
                    <a:pt x="7945" y="14980"/>
                  </a:cubicBezTo>
                  <a:lnTo>
                    <a:pt x="7945" y="6428"/>
                  </a:lnTo>
                  <a:cubicBezTo>
                    <a:pt x="7945" y="6182"/>
                    <a:pt x="8135" y="5992"/>
                    <a:pt x="8381" y="5992"/>
                  </a:cubicBezTo>
                  <a:close/>
                  <a:moveTo>
                    <a:pt x="1271" y="0"/>
                  </a:moveTo>
                  <a:cubicBezTo>
                    <a:pt x="569" y="0"/>
                    <a:pt x="0" y="569"/>
                    <a:pt x="0" y="1289"/>
                  </a:cubicBezTo>
                  <a:lnTo>
                    <a:pt x="0" y="9841"/>
                  </a:lnTo>
                  <a:cubicBezTo>
                    <a:pt x="0" y="10543"/>
                    <a:pt x="569" y="11130"/>
                    <a:pt x="1271" y="11130"/>
                  </a:cubicBezTo>
                  <a:lnTo>
                    <a:pt x="2560" y="11130"/>
                  </a:lnTo>
                  <a:lnTo>
                    <a:pt x="2560" y="13254"/>
                  </a:lnTo>
                  <a:cubicBezTo>
                    <a:pt x="2560" y="13511"/>
                    <a:pt x="2769" y="13690"/>
                    <a:pt x="2992" y="13690"/>
                  </a:cubicBezTo>
                  <a:cubicBezTo>
                    <a:pt x="3099" y="13690"/>
                    <a:pt x="3208" y="13649"/>
                    <a:pt x="3300" y="13558"/>
                  </a:cubicBezTo>
                  <a:lnTo>
                    <a:pt x="5727" y="11112"/>
                  </a:lnTo>
                  <a:lnTo>
                    <a:pt x="7111" y="11112"/>
                  </a:lnTo>
                  <a:lnTo>
                    <a:pt x="7111" y="14980"/>
                  </a:lnTo>
                  <a:cubicBezTo>
                    <a:pt x="7111" y="15681"/>
                    <a:pt x="7680" y="16250"/>
                    <a:pt x="8381" y="16250"/>
                  </a:cubicBezTo>
                  <a:lnTo>
                    <a:pt x="16175" y="16250"/>
                  </a:lnTo>
                  <a:lnTo>
                    <a:pt x="18621" y="18696"/>
                  </a:lnTo>
                  <a:cubicBezTo>
                    <a:pt x="18706" y="18782"/>
                    <a:pt x="18811" y="18820"/>
                    <a:pt x="18914" y="18820"/>
                  </a:cubicBezTo>
                  <a:cubicBezTo>
                    <a:pt x="19132" y="18820"/>
                    <a:pt x="19341" y="18650"/>
                    <a:pt x="19341" y="18393"/>
                  </a:cubicBezTo>
                  <a:lnTo>
                    <a:pt x="19341" y="16269"/>
                  </a:lnTo>
                  <a:lnTo>
                    <a:pt x="20612" y="16269"/>
                  </a:lnTo>
                  <a:cubicBezTo>
                    <a:pt x="21313" y="16269"/>
                    <a:pt x="21901" y="15681"/>
                    <a:pt x="21901" y="14980"/>
                  </a:cubicBezTo>
                  <a:lnTo>
                    <a:pt x="21901" y="6428"/>
                  </a:lnTo>
                  <a:cubicBezTo>
                    <a:pt x="21901" y="5708"/>
                    <a:pt x="21313" y="5139"/>
                    <a:pt x="20612" y="5139"/>
                  </a:cubicBezTo>
                  <a:lnTo>
                    <a:pt x="14790" y="5139"/>
                  </a:lnTo>
                  <a:lnTo>
                    <a:pt x="14790" y="1289"/>
                  </a:lnTo>
                  <a:cubicBezTo>
                    <a:pt x="14790" y="569"/>
                    <a:pt x="14222" y="0"/>
                    <a:pt x="13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1586938" y="5293600"/>
              <a:ext cx="208025" cy="21900"/>
            </a:xfrm>
            <a:custGeom>
              <a:avLst/>
              <a:gdLst/>
              <a:ahLst/>
              <a:cxnLst/>
              <a:rect l="l" t="t" r="r" b="b"/>
              <a:pathLst>
                <a:path w="8321" h="876" extrusionOk="0">
                  <a:moveTo>
                    <a:pt x="578" y="1"/>
                  </a:moveTo>
                  <a:cubicBezTo>
                    <a:pt x="1" y="1"/>
                    <a:pt x="1" y="875"/>
                    <a:pt x="578" y="875"/>
                  </a:cubicBezTo>
                  <a:cubicBezTo>
                    <a:pt x="590" y="875"/>
                    <a:pt x="602" y="875"/>
                    <a:pt x="614" y="874"/>
                  </a:cubicBezTo>
                  <a:lnTo>
                    <a:pt x="7725" y="874"/>
                  </a:lnTo>
                  <a:cubicBezTo>
                    <a:pt x="7737" y="875"/>
                    <a:pt x="7749" y="875"/>
                    <a:pt x="7760" y="875"/>
                  </a:cubicBezTo>
                  <a:cubicBezTo>
                    <a:pt x="8320" y="875"/>
                    <a:pt x="8320" y="1"/>
                    <a:pt x="7760" y="1"/>
                  </a:cubicBezTo>
                  <a:cubicBezTo>
                    <a:pt x="7749" y="1"/>
                    <a:pt x="7737" y="1"/>
                    <a:pt x="7725" y="2"/>
                  </a:cubicBezTo>
                  <a:lnTo>
                    <a:pt x="614" y="2"/>
                  </a:lnTo>
                  <a:cubicBezTo>
                    <a:pt x="602" y="1"/>
                    <a:pt x="590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1766313" y="5422075"/>
              <a:ext cx="206400" cy="21450"/>
            </a:xfrm>
            <a:custGeom>
              <a:avLst/>
              <a:gdLst/>
              <a:ahLst/>
              <a:cxnLst/>
              <a:rect l="l" t="t" r="r" b="b"/>
              <a:pathLst>
                <a:path w="8256" h="858" extrusionOk="0">
                  <a:moveTo>
                    <a:pt x="7678" y="0"/>
                  </a:moveTo>
                  <a:cubicBezTo>
                    <a:pt x="7666" y="0"/>
                    <a:pt x="7654" y="1"/>
                    <a:pt x="7642" y="1"/>
                  </a:cubicBezTo>
                  <a:lnTo>
                    <a:pt x="531" y="1"/>
                  </a:lnTo>
                  <a:cubicBezTo>
                    <a:pt x="0" y="39"/>
                    <a:pt x="0" y="817"/>
                    <a:pt x="531" y="855"/>
                  </a:cubicBezTo>
                  <a:lnTo>
                    <a:pt x="7642" y="855"/>
                  </a:lnTo>
                  <a:cubicBezTo>
                    <a:pt x="7660" y="856"/>
                    <a:pt x="7677" y="857"/>
                    <a:pt x="7695" y="857"/>
                  </a:cubicBezTo>
                  <a:cubicBezTo>
                    <a:pt x="8255" y="857"/>
                    <a:pt x="8250" y="0"/>
                    <a:pt x="7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1766313" y="5486575"/>
              <a:ext cx="246975" cy="21350"/>
            </a:xfrm>
            <a:custGeom>
              <a:avLst/>
              <a:gdLst/>
              <a:ahLst/>
              <a:cxnLst/>
              <a:rect l="l" t="t" r="r" b="b"/>
              <a:pathLst>
                <a:path w="9879" h="854" extrusionOk="0">
                  <a:moveTo>
                    <a:pt x="531" y="0"/>
                  </a:moveTo>
                  <a:cubicBezTo>
                    <a:pt x="0" y="38"/>
                    <a:pt x="0" y="816"/>
                    <a:pt x="531" y="853"/>
                  </a:cubicBezTo>
                  <a:lnTo>
                    <a:pt x="9348" y="853"/>
                  </a:lnTo>
                  <a:cubicBezTo>
                    <a:pt x="9879" y="816"/>
                    <a:pt x="9879" y="38"/>
                    <a:pt x="9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1766313" y="5550575"/>
              <a:ext cx="246975" cy="21350"/>
            </a:xfrm>
            <a:custGeom>
              <a:avLst/>
              <a:gdLst/>
              <a:ahLst/>
              <a:cxnLst/>
              <a:rect l="l" t="t" r="r" b="b"/>
              <a:pathLst>
                <a:path w="9879" h="854" extrusionOk="0">
                  <a:moveTo>
                    <a:pt x="531" y="0"/>
                  </a:moveTo>
                  <a:cubicBezTo>
                    <a:pt x="0" y="38"/>
                    <a:pt x="0" y="815"/>
                    <a:pt x="531" y="853"/>
                  </a:cubicBezTo>
                  <a:lnTo>
                    <a:pt x="9348" y="853"/>
                  </a:lnTo>
                  <a:cubicBezTo>
                    <a:pt x="9879" y="815"/>
                    <a:pt x="9879" y="38"/>
                    <a:pt x="9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50"/>
          <p:cNvGrpSpPr/>
          <p:nvPr/>
        </p:nvGrpSpPr>
        <p:grpSpPr>
          <a:xfrm>
            <a:off x="2449420" y="4071570"/>
            <a:ext cx="264589" cy="365774"/>
            <a:chOff x="2141263" y="5264900"/>
            <a:chExt cx="314800" cy="434050"/>
          </a:xfrm>
        </p:grpSpPr>
        <p:sp>
          <p:nvSpPr>
            <p:cNvPr id="3019" name="Google Shape;3019;p50"/>
            <p:cNvSpPr/>
            <p:nvPr/>
          </p:nvSpPr>
          <p:spPr>
            <a:xfrm>
              <a:off x="2150263" y="5269850"/>
              <a:ext cx="297250" cy="417325"/>
            </a:xfrm>
            <a:custGeom>
              <a:avLst/>
              <a:gdLst/>
              <a:ahLst/>
              <a:cxnLst/>
              <a:rect l="l" t="t" r="r" b="b"/>
              <a:pathLst>
                <a:path w="11890" h="16693" extrusionOk="0">
                  <a:moveTo>
                    <a:pt x="6440" y="2713"/>
                  </a:moveTo>
                  <a:cubicBezTo>
                    <a:pt x="7837" y="2713"/>
                    <a:pt x="9178" y="3790"/>
                    <a:pt x="9178" y="5430"/>
                  </a:cubicBezTo>
                  <a:cubicBezTo>
                    <a:pt x="9178" y="6927"/>
                    <a:pt x="7965" y="8141"/>
                    <a:pt x="6467" y="8141"/>
                  </a:cubicBezTo>
                  <a:cubicBezTo>
                    <a:pt x="4040" y="8141"/>
                    <a:pt x="2826" y="5221"/>
                    <a:pt x="4533" y="3514"/>
                  </a:cubicBezTo>
                  <a:cubicBezTo>
                    <a:pt x="5086" y="2961"/>
                    <a:pt x="5769" y="2713"/>
                    <a:pt x="6440" y="2713"/>
                  </a:cubicBezTo>
                  <a:close/>
                  <a:moveTo>
                    <a:pt x="6445" y="1"/>
                  </a:moveTo>
                  <a:cubicBezTo>
                    <a:pt x="5491" y="1"/>
                    <a:pt x="4513" y="257"/>
                    <a:pt x="3604" y="822"/>
                  </a:cubicBezTo>
                  <a:cubicBezTo>
                    <a:pt x="1" y="3059"/>
                    <a:pt x="247" y="8406"/>
                    <a:pt x="4059" y="10284"/>
                  </a:cubicBezTo>
                  <a:lnTo>
                    <a:pt x="6467" y="16693"/>
                  </a:lnTo>
                  <a:lnTo>
                    <a:pt x="8856" y="10284"/>
                  </a:lnTo>
                  <a:cubicBezTo>
                    <a:pt x="10714" y="9373"/>
                    <a:pt x="11890" y="7496"/>
                    <a:pt x="11890" y="5430"/>
                  </a:cubicBezTo>
                  <a:cubicBezTo>
                    <a:pt x="11890" y="2254"/>
                    <a:pt x="9272" y="1"/>
                    <a:pt x="6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2303388" y="5298950"/>
              <a:ext cx="19925" cy="17000"/>
            </a:xfrm>
            <a:custGeom>
              <a:avLst/>
              <a:gdLst/>
              <a:ahLst/>
              <a:cxnLst/>
              <a:rect l="l" t="t" r="r" b="b"/>
              <a:pathLst>
                <a:path w="797" h="680" extrusionOk="0">
                  <a:moveTo>
                    <a:pt x="329" y="1"/>
                  </a:moveTo>
                  <a:cubicBezTo>
                    <a:pt x="161" y="1"/>
                    <a:pt x="0" y="136"/>
                    <a:pt x="0" y="338"/>
                  </a:cubicBezTo>
                  <a:cubicBezTo>
                    <a:pt x="0" y="527"/>
                    <a:pt x="152" y="679"/>
                    <a:pt x="342" y="679"/>
                  </a:cubicBezTo>
                  <a:cubicBezTo>
                    <a:pt x="645" y="679"/>
                    <a:pt x="797" y="319"/>
                    <a:pt x="569" y="110"/>
                  </a:cubicBezTo>
                  <a:cubicBezTo>
                    <a:pt x="500" y="34"/>
                    <a:pt x="413" y="1"/>
                    <a:pt x="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2209538" y="5332975"/>
              <a:ext cx="178725" cy="152750"/>
            </a:xfrm>
            <a:custGeom>
              <a:avLst/>
              <a:gdLst/>
              <a:ahLst/>
              <a:cxnLst/>
              <a:rect l="l" t="t" r="r" b="b"/>
              <a:pathLst>
                <a:path w="7149" h="6110" extrusionOk="0">
                  <a:moveTo>
                    <a:pt x="4073" y="683"/>
                  </a:moveTo>
                  <a:cubicBezTo>
                    <a:pt x="5295" y="683"/>
                    <a:pt x="6466" y="1630"/>
                    <a:pt x="6466" y="3054"/>
                  </a:cubicBezTo>
                  <a:cubicBezTo>
                    <a:pt x="6466" y="4362"/>
                    <a:pt x="5404" y="5424"/>
                    <a:pt x="4096" y="5424"/>
                  </a:cubicBezTo>
                  <a:cubicBezTo>
                    <a:pt x="1972" y="5424"/>
                    <a:pt x="910" y="2864"/>
                    <a:pt x="2408" y="1385"/>
                  </a:cubicBezTo>
                  <a:cubicBezTo>
                    <a:pt x="2893" y="900"/>
                    <a:pt x="3489" y="683"/>
                    <a:pt x="4073" y="683"/>
                  </a:cubicBezTo>
                  <a:close/>
                  <a:moveTo>
                    <a:pt x="4096" y="1"/>
                  </a:moveTo>
                  <a:cubicBezTo>
                    <a:pt x="1365" y="1"/>
                    <a:pt x="0" y="3281"/>
                    <a:pt x="1934" y="5215"/>
                  </a:cubicBezTo>
                  <a:cubicBezTo>
                    <a:pt x="2552" y="5833"/>
                    <a:pt x="3314" y="6109"/>
                    <a:pt x="4062" y="6109"/>
                  </a:cubicBezTo>
                  <a:cubicBezTo>
                    <a:pt x="5635" y="6109"/>
                    <a:pt x="7149" y="4890"/>
                    <a:pt x="7149" y="3054"/>
                  </a:cubicBezTo>
                  <a:cubicBezTo>
                    <a:pt x="7130" y="1366"/>
                    <a:pt x="5764" y="1"/>
                    <a:pt x="4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2141263" y="5264900"/>
              <a:ext cx="314800" cy="434050"/>
            </a:xfrm>
            <a:custGeom>
              <a:avLst/>
              <a:gdLst/>
              <a:ahLst/>
              <a:cxnLst/>
              <a:rect l="l" t="t" r="r" b="b"/>
              <a:pathLst>
                <a:path w="12592" h="17362" extrusionOk="0">
                  <a:moveTo>
                    <a:pt x="6827" y="676"/>
                  </a:moveTo>
                  <a:cubicBezTo>
                    <a:pt x="9178" y="676"/>
                    <a:pt x="11245" y="2307"/>
                    <a:pt x="11776" y="4620"/>
                  </a:cubicBezTo>
                  <a:cubicBezTo>
                    <a:pt x="12307" y="6914"/>
                    <a:pt x="11188" y="9284"/>
                    <a:pt x="9064" y="10327"/>
                  </a:cubicBezTo>
                  <a:cubicBezTo>
                    <a:pt x="8988" y="10365"/>
                    <a:pt x="8931" y="10441"/>
                    <a:pt x="8894" y="10517"/>
                  </a:cubicBezTo>
                  <a:lnTo>
                    <a:pt x="6827" y="16054"/>
                  </a:lnTo>
                  <a:lnTo>
                    <a:pt x="4741" y="10517"/>
                  </a:lnTo>
                  <a:cubicBezTo>
                    <a:pt x="4722" y="10441"/>
                    <a:pt x="4646" y="10365"/>
                    <a:pt x="4570" y="10327"/>
                  </a:cubicBezTo>
                  <a:cubicBezTo>
                    <a:pt x="2447" y="9284"/>
                    <a:pt x="1328" y="6914"/>
                    <a:pt x="1859" y="4620"/>
                  </a:cubicBezTo>
                  <a:cubicBezTo>
                    <a:pt x="2409" y="2307"/>
                    <a:pt x="4457" y="676"/>
                    <a:pt x="6827" y="676"/>
                  </a:cubicBezTo>
                  <a:close/>
                  <a:moveTo>
                    <a:pt x="6813" y="1"/>
                  </a:moveTo>
                  <a:cubicBezTo>
                    <a:pt x="5815" y="1"/>
                    <a:pt x="4790" y="265"/>
                    <a:pt x="3831" y="847"/>
                  </a:cubicBezTo>
                  <a:cubicBezTo>
                    <a:pt x="1" y="3179"/>
                    <a:pt x="171" y="8810"/>
                    <a:pt x="4153" y="10877"/>
                  </a:cubicBezTo>
                  <a:lnTo>
                    <a:pt x="6334" y="16698"/>
                  </a:lnTo>
                  <a:lnTo>
                    <a:pt x="4779" y="16698"/>
                  </a:lnTo>
                  <a:cubicBezTo>
                    <a:pt x="4343" y="16698"/>
                    <a:pt x="4343" y="17362"/>
                    <a:pt x="4779" y="17362"/>
                  </a:cubicBezTo>
                  <a:lnTo>
                    <a:pt x="8856" y="17362"/>
                  </a:lnTo>
                  <a:cubicBezTo>
                    <a:pt x="9311" y="17362"/>
                    <a:pt x="9311" y="16698"/>
                    <a:pt x="8856" y="16698"/>
                  </a:cubicBezTo>
                  <a:lnTo>
                    <a:pt x="7320" y="16698"/>
                  </a:lnTo>
                  <a:lnTo>
                    <a:pt x="9481" y="10877"/>
                  </a:lnTo>
                  <a:cubicBezTo>
                    <a:pt x="11396" y="9891"/>
                    <a:pt x="12591" y="7919"/>
                    <a:pt x="12591" y="5777"/>
                  </a:cubicBezTo>
                  <a:cubicBezTo>
                    <a:pt x="12591" y="2402"/>
                    <a:pt x="9822" y="1"/>
                    <a:pt x="68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2332463" y="5304450"/>
              <a:ext cx="89450" cy="113400"/>
            </a:xfrm>
            <a:custGeom>
              <a:avLst/>
              <a:gdLst/>
              <a:ahLst/>
              <a:cxnLst/>
              <a:rect l="l" t="t" r="r" b="b"/>
              <a:pathLst>
                <a:path w="3578" h="4536" extrusionOk="0">
                  <a:moveTo>
                    <a:pt x="494" y="1"/>
                  </a:moveTo>
                  <a:cubicBezTo>
                    <a:pt x="144" y="1"/>
                    <a:pt x="0" y="548"/>
                    <a:pt x="392" y="668"/>
                  </a:cubicBezTo>
                  <a:cubicBezTo>
                    <a:pt x="1890" y="1199"/>
                    <a:pt x="2895" y="2602"/>
                    <a:pt x="2895" y="4195"/>
                  </a:cubicBezTo>
                  <a:cubicBezTo>
                    <a:pt x="2895" y="4422"/>
                    <a:pt x="3066" y="4536"/>
                    <a:pt x="3237" y="4536"/>
                  </a:cubicBezTo>
                  <a:cubicBezTo>
                    <a:pt x="3407" y="4536"/>
                    <a:pt x="3578" y="4422"/>
                    <a:pt x="3578" y="4195"/>
                  </a:cubicBezTo>
                  <a:cubicBezTo>
                    <a:pt x="3578" y="2317"/>
                    <a:pt x="2383" y="649"/>
                    <a:pt x="620" y="23"/>
                  </a:cubicBezTo>
                  <a:cubicBezTo>
                    <a:pt x="576" y="8"/>
                    <a:pt x="5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4" name="Google Shape;3024;p50"/>
          <p:cNvGrpSpPr/>
          <p:nvPr/>
        </p:nvGrpSpPr>
        <p:grpSpPr>
          <a:xfrm>
            <a:off x="3118470" y="4071581"/>
            <a:ext cx="365770" cy="365752"/>
            <a:chOff x="2806813" y="5231175"/>
            <a:chExt cx="295500" cy="292625"/>
          </a:xfrm>
        </p:grpSpPr>
        <p:sp>
          <p:nvSpPr>
            <p:cNvPr id="3025" name="Google Shape;3025;p50"/>
            <p:cNvSpPr/>
            <p:nvPr/>
          </p:nvSpPr>
          <p:spPr>
            <a:xfrm>
              <a:off x="3034838" y="5258150"/>
              <a:ext cx="46000" cy="229925"/>
            </a:xfrm>
            <a:custGeom>
              <a:avLst/>
              <a:gdLst/>
              <a:ahLst/>
              <a:cxnLst/>
              <a:rect l="l" t="t" r="r" b="b"/>
              <a:pathLst>
                <a:path w="1840" h="9197" extrusionOk="0">
                  <a:moveTo>
                    <a:pt x="0" y="0"/>
                  </a:moveTo>
                  <a:lnTo>
                    <a:pt x="0" y="9197"/>
                  </a:lnTo>
                  <a:lnTo>
                    <a:pt x="1839" y="919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2954238" y="5326875"/>
              <a:ext cx="46000" cy="161200"/>
            </a:xfrm>
            <a:custGeom>
              <a:avLst/>
              <a:gdLst/>
              <a:ahLst/>
              <a:cxnLst/>
              <a:rect l="l" t="t" r="r" b="b"/>
              <a:pathLst>
                <a:path w="1840" h="6448" extrusionOk="0">
                  <a:moveTo>
                    <a:pt x="1" y="1"/>
                  </a:moveTo>
                  <a:lnTo>
                    <a:pt x="1" y="6448"/>
                  </a:lnTo>
                  <a:lnTo>
                    <a:pt x="1840" y="6448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2873663" y="5396100"/>
              <a:ext cx="46000" cy="91975"/>
            </a:xfrm>
            <a:custGeom>
              <a:avLst/>
              <a:gdLst/>
              <a:ahLst/>
              <a:cxnLst/>
              <a:rect l="l" t="t" r="r" b="b"/>
              <a:pathLst>
                <a:path w="1840" h="3679" extrusionOk="0">
                  <a:moveTo>
                    <a:pt x="0" y="0"/>
                  </a:moveTo>
                  <a:lnTo>
                    <a:pt x="0" y="3679"/>
                  </a:lnTo>
                  <a:lnTo>
                    <a:pt x="1839" y="3679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3051888" y="5302000"/>
              <a:ext cx="12425" cy="11725"/>
            </a:xfrm>
            <a:custGeom>
              <a:avLst/>
              <a:gdLst/>
              <a:ahLst/>
              <a:cxnLst/>
              <a:rect l="l" t="t" r="r" b="b"/>
              <a:pathLst>
                <a:path w="497" h="469" extrusionOk="0">
                  <a:moveTo>
                    <a:pt x="276" y="1"/>
                  </a:moveTo>
                  <a:cubicBezTo>
                    <a:pt x="261" y="1"/>
                    <a:pt x="245" y="3"/>
                    <a:pt x="228" y="7"/>
                  </a:cubicBezTo>
                  <a:cubicBezTo>
                    <a:pt x="1" y="64"/>
                    <a:pt x="1" y="405"/>
                    <a:pt x="228" y="462"/>
                  </a:cubicBezTo>
                  <a:cubicBezTo>
                    <a:pt x="245" y="467"/>
                    <a:pt x="261" y="469"/>
                    <a:pt x="276" y="469"/>
                  </a:cubicBezTo>
                  <a:cubicBezTo>
                    <a:pt x="497" y="469"/>
                    <a:pt x="497" y="1"/>
                    <a:pt x="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2806813" y="5231175"/>
              <a:ext cx="295500" cy="292625"/>
            </a:xfrm>
            <a:custGeom>
              <a:avLst/>
              <a:gdLst/>
              <a:ahLst/>
              <a:cxnLst/>
              <a:rect l="l" t="t" r="r" b="b"/>
              <a:pathLst>
                <a:path w="11820" h="11705" extrusionOk="0">
                  <a:moveTo>
                    <a:pt x="4286" y="6974"/>
                  </a:moveTo>
                  <a:lnTo>
                    <a:pt x="4286" y="10197"/>
                  </a:lnTo>
                  <a:lnTo>
                    <a:pt x="2902" y="10197"/>
                  </a:lnTo>
                  <a:lnTo>
                    <a:pt x="2902" y="6974"/>
                  </a:lnTo>
                  <a:close/>
                  <a:moveTo>
                    <a:pt x="7509" y="4205"/>
                  </a:moveTo>
                  <a:lnTo>
                    <a:pt x="7509" y="10197"/>
                  </a:lnTo>
                  <a:lnTo>
                    <a:pt x="6125" y="10197"/>
                  </a:lnTo>
                  <a:lnTo>
                    <a:pt x="6125" y="4205"/>
                  </a:lnTo>
                  <a:close/>
                  <a:moveTo>
                    <a:pt x="10714" y="1456"/>
                  </a:moveTo>
                  <a:lnTo>
                    <a:pt x="10714" y="10197"/>
                  </a:lnTo>
                  <a:lnTo>
                    <a:pt x="9349" y="10197"/>
                  </a:lnTo>
                  <a:lnTo>
                    <a:pt x="9349" y="1456"/>
                  </a:lnTo>
                  <a:close/>
                  <a:moveTo>
                    <a:pt x="1290" y="1"/>
                  </a:moveTo>
                  <a:cubicBezTo>
                    <a:pt x="1190" y="1"/>
                    <a:pt x="1091" y="62"/>
                    <a:pt x="1062" y="186"/>
                  </a:cubicBezTo>
                  <a:lnTo>
                    <a:pt x="1062" y="1001"/>
                  </a:lnTo>
                  <a:lnTo>
                    <a:pt x="247" y="1001"/>
                  </a:lnTo>
                  <a:cubicBezTo>
                    <a:pt x="1" y="1058"/>
                    <a:pt x="1" y="1399"/>
                    <a:pt x="247" y="1456"/>
                  </a:cubicBezTo>
                  <a:lnTo>
                    <a:pt x="1081" y="1456"/>
                  </a:lnTo>
                  <a:lnTo>
                    <a:pt x="1081" y="2385"/>
                  </a:lnTo>
                  <a:lnTo>
                    <a:pt x="247" y="2385"/>
                  </a:lnTo>
                  <a:cubicBezTo>
                    <a:pt x="1" y="2442"/>
                    <a:pt x="1" y="2783"/>
                    <a:pt x="247" y="2840"/>
                  </a:cubicBezTo>
                  <a:lnTo>
                    <a:pt x="1081" y="2840"/>
                  </a:lnTo>
                  <a:lnTo>
                    <a:pt x="1081" y="3769"/>
                  </a:lnTo>
                  <a:lnTo>
                    <a:pt x="247" y="3769"/>
                  </a:lnTo>
                  <a:cubicBezTo>
                    <a:pt x="1" y="3826"/>
                    <a:pt x="1" y="4168"/>
                    <a:pt x="247" y="4224"/>
                  </a:cubicBezTo>
                  <a:lnTo>
                    <a:pt x="1081" y="4224"/>
                  </a:lnTo>
                  <a:lnTo>
                    <a:pt x="1081" y="5135"/>
                  </a:lnTo>
                  <a:lnTo>
                    <a:pt x="247" y="5135"/>
                  </a:lnTo>
                  <a:cubicBezTo>
                    <a:pt x="1" y="5210"/>
                    <a:pt x="1" y="5533"/>
                    <a:pt x="247" y="5609"/>
                  </a:cubicBezTo>
                  <a:lnTo>
                    <a:pt x="1081" y="5609"/>
                  </a:lnTo>
                  <a:lnTo>
                    <a:pt x="1081" y="6519"/>
                  </a:lnTo>
                  <a:lnTo>
                    <a:pt x="247" y="6519"/>
                  </a:lnTo>
                  <a:cubicBezTo>
                    <a:pt x="1" y="6576"/>
                    <a:pt x="1" y="6917"/>
                    <a:pt x="247" y="6974"/>
                  </a:cubicBezTo>
                  <a:lnTo>
                    <a:pt x="1081" y="6974"/>
                  </a:lnTo>
                  <a:lnTo>
                    <a:pt x="1081" y="7903"/>
                  </a:lnTo>
                  <a:lnTo>
                    <a:pt x="247" y="7903"/>
                  </a:lnTo>
                  <a:cubicBezTo>
                    <a:pt x="1" y="7960"/>
                    <a:pt x="1" y="8301"/>
                    <a:pt x="247" y="8358"/>
                  </a:cubicBezTo>
                  <a:lnTo>
                    <a:pt x="1081" y="8358"/>
                  </a:lnTo>
                  <a:lnTo>
                    <a:pt x="1081" y="9287"/>
                  </a:lnTo>
                  <a:lnTo>
                    <a:pt x="247" y="9287"/>
                  </a:lnTo>
                  <a:cubicBezTo>
                    <a:pt x="1" y="9344"/>
                    <a:pt x="1" y="9685"/>
                    <a:pt x="247" y="9742"/>
                  </a:cubicBezTo>
                  <a:lnTo>
                    <a:pt x="1081" y="9742"/>
                  </a:lnTo>
                  <a:lnTo>
                    <a:pt x="1081" y="10425"/>
                  </a:lnTo>
                  <a:cubicBezTo>
                    <a:pt x="1081" y="10558"/>
                    <a:pt x="1176" y="10671"/>
                    <a:pt x="1309" y="10671"/>
                  </a:cubicBezTo>
                  <a:lnTo>
                    <a:pt x="2010" y="10671"/>
                  </a:lnTo>
                  <a:lnTo>
                    <a:pt x="2010" y="11506"/>
                  </a:lnTo>
                  <a:cubicBezTo>
                    <a:pt x="1973" y="11638"/>
                    <a:pt x="2101" y="11705"/>
                    <a:pt x="2231" y="11705"/>
                  </a:cubicBezTo>
                  <a:cubicBezTo>
                    <a:pt x="2361" y="11705"/>
                    <a:pt x="2494" y="11638"/>
                    <a:pt x="2466" y="11506"/>
                  </a:cubicBezTo>
                  <a:lnTo>
                    <a:pt x="2466" y="10671"/>
                  </a:lnTo>
                  <a:lnTo>
                    <a:pt x="3376" y="10671"/>
                  </a:lnTo>
                  <a:lnTo>
                    <a:pt x="3376" y="11506"/>
                  </a:lnTo>
                  <a:cubicBezTo>
                    <a:pt x="3404" y="11619"/>
                    <a:pt x="3504" y="11676"/>
                    <a:pt x="3606" y="11676"/>
                  </a:cubicBezTo>
                  <a:cubicBezTo>
                    <a:pt x="3708" y="11676"/>
                    <a:pt x="3812" y="11619"/>
                    <a:pt x="3850" y="11506"/>
                  </a:cubicBezTo>
                  <a:lnTo>
                    <a:pt x="3850" y="10671"/>
                  </a:lnTo>
                  <a:lnTo>
                    <a:pt x="4760" y="10671"/>
                  </a:lnTo>
                  <a:lnTo>
                    <a:pt x="4760" y="11506"/>
                  </a:lnTo>
                  <a:cubicBezTo>
                    <a:pt x="4788" y="11619"/>
                    <a:pt x="4888" y="11676"/>
                    <a:pt x="4987" y="11676"/>
                  </a:cubicBezTo>
                  <a:cubicBezTo>
                    <a:pt x="5087" y="11676"/>
                    <a:pt x="5187" y="11619"/>
                    <a:pt x="5215" y="11506"/>
                  </a:cubicBezTo>
                  <a:lnTo>
                    <a:pt x="5215" y="10671"/>
                  </a:lnTo>
                  <a:lnTo>
                    <a:pt x="6125" y="10671"/>
                  </a:lnTo>
                  <a:lnTo>
                    <a:pt x="6125" y="11506"/>
                  </a:lnTo>
                  <a:cubicBezTo>
                    <a:pt x="6154" y="11619"/>
                    <a:pt x="6253" y="11676"/>
                    <a:pt x="6355" y="11676"/>
                  </a:cubicBezTo>
                  <a:cubicBezTo>
                    <a:pt x="6457" y="11676"/>
                    <a:pt x="6561" y="11619"/>
                    <a:pt x="6599" y="11506"/>
                  </a:cubicBezTo>
                  <a:lnTo>
                    <a:pt x="6599" y="10671"/>
                  </a:lnTo>
                  <a:lnTo>
                    <a:pt x="7509" y="10671"/>
                  </a:lnTo>
                  <a:lnTo>
                    <a:pt x="7509" y="11506"/>
                  </a:lnTo>
                  <a:cubicBezTo>
                    <a:pt x="7538" y="11619"/>
                    <a:pt x="7637" y="11676"/>
                    <a:pt x="7737" y="11676"/>
                  </a:cubicBezTo>
                  <a:cubicBezTo>
                    <a:pt x="7836" y="11676"/>
                    <a:pt x="7936" y="11619"/>
                    <a:pt x="7964" y="11506"/>
                  </a:cubicBezTo>
                  <a:lnTo>
                    <a:pt x="7964" y="10671"/>
                  </a:lnTo>
                  <a:lnTo>
                    <a:pt x="8894" y="10671"/>
                  </a:lnTo>
                  <a:lnTo>
                    <a:pt x="8894" y="11506"/>
                  </a:lnTo>
                  <a:cubicBezTo>
                    <a:pt x="8856" y="11638"/>
                    <a:pt x="8988" y="11705"/>
                    <a:pt x="9121" y="11705"/>
                  </a:cubicBezTo>
                  <a:cubicBezTo>
                    <a:pt x="9254" y="11705"/>
                    <a:pt x="9387" y="11638"/>
                    <a:pt x="9349" y="11506"/>
                  </a:cubicBezTo>
                  <a:lnTo>
                    <a:pt x="9349" y="10671"/>
                  </a:lnTo>
                  <a:lnTo>
                    <a:pt x="10259" y="10671"/>
                  </a:lnTo>
                  <a:lnTo>
                    <a:pt x="10259" y="11506"/>
                  </a:lnTo>
                  <a:cubicBezTo>
                    <a:pt x="10230" y="11638"/>
                    <a:pt x="10363" y="11705"/>
                    <a:pt x="10496" y="11705"/>
                  </a:cubicBezTo>
                  <a:cubicBezTo>
                    <a:pt x="10629" y="11705"/>
                    <a:pt x="10761" y="11638"/>
                    <a:pt x="10733" y="11506"/>
                  </a:cubicBezTo>
                  <a:lnTo>
                    <a:pt x="10733" y="10671"/>
                  </a:lnTo>
                  <a:lnTo>
                    <a:pt x="11548" y="10671"/>
                  </a:lnTo>
                  <a:cubicBezTo>
                    <a:pt x="11561" y="10674"/>
                    <a:pt x="11574" y="10675"/>
                    <a:pt x="11586" y="10675"/>
                  </a:cubicBezTo>
                  <a:cubicBezTo>
                    <a:pt x="11816" y="10675"/>
                    <a:pt x="11820" y="10209"/>
                    <a:pt x="11597" y="10209"/>
                  </a:cubicBezTo>
                  <a:cubicBezTo>
                    <a:pt x="11582" y="10209"/>
                    <a:pt x="11565" y="10212"/>
                    <a:pt x="11548" y="10216"/>
                  </a:cubicBezTo>
                  <a:lnTo>
                    <a:pt x="11548" y="10197"/>
                  </a:lnTo>
                  <a:lnTo>
                    <a:pt x="11188" y="10197"/>
                  </a:lnTo>
                  <a:lnTo>
                    <a:pt x="11188" y="1228"/>
                  </a:lnTo>
                  <a:cubicBezTo>
                    <a:pt x="11188" y="1096"/>
                    <a:pt x="11074" y="982"/>
                    <a:pt x="10941" y="982"/>
                  </a:cubicBezTo>
                  <a:lnTo>
                    <a:pt x="9102" y="982"/>
                  </a:lnTo>
                  <a:cubicBezTo>
                    <a:pt x="8969" y="982"/>
                    <a:pt x="8875" y="1096"/>
                    <a:pt x="8875" y="1228"/>
                  </a:cubicBezTo>
                  <a:lnTo>
                    <a:pt x="8875" y="10197"/>
                  </a:lnTo>
                  <a:lnTo>
                    <a:pt x="7945" y="10197"/>
                  </a:lnTo>
                  <a:lnTo>
                    <a:pt x="7945" y="3978"/>
                  </a:lnTo>
                  <a:cubicBezTo>
                    <a:pt x="7945" y="3845"/>
                    <a:pt x="7851" y="3750"/>
                    <a:pt x="7718" y="3750"/>
                  </a:cubicBezTo>
                  <a:lnTo>
                    <a:pt x="5879" y="3750"/>
                  </a:lnTo>
                  <a:cubicBezTo>
                    <a:pt x="5746" y="3750"/>
                    <a:pt x="5632" y="3845"/>
                    <a:pt x="5632" y="3978"/>
                  </a:cubicBezTo>
                  <a:lnTo>
                    <a:pt x="5632" y="10197"/>
                  </a:lnTo>
                  <a:lnTo>
                    <a:pt x="4760" y="10197"/>
                  </a:lnTo>
                  <a:lnTo>
                    <a:pt x="4760" y="6746"/>
                  </a:lnTo>
                  <a:cubicBezTo>
                    <a:pt x="4760" y="6614"/>
                    <a:pt x="4646" y="6500"/>
                    <a:pt x="4513" y="6500"/>
                  </a:cubicBezTo>
                  <a:lnTo>
                    <a:pt x="2674" y="6500"/>
                  </a:lnTo>
                  <a:cubicBezTo>
                    <a:pt x="2541" y="6500"/>
                    <a:pt x="2447" y="6614"/>
                    <a:pt x="2447" y="6746"/>
                  </a:cubicBezTo>
                  <a:lnTo>
                    <a:pt x="2447" y="10197"/>
                  </a:lnTo>
                  <a:lnTo>
                    <a:pt x="1517" y="10197"/>
                  </a:lnTo>
                  <a:lnTo>
                    <a:pt x="1517" y="186"/>
                  </a:lnTo>
                  <a:cubicBezTo>
                    <a:pt x="1489" y="62"/>
                    <a:pt x="1390" y="1"/>
                    <a:pt x="1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3051888" y="5326000"/>
              <a:ext cx="11875" cy="44925"/>
            </a:xfrm>
            <a:custGeom>
              <a:avLst/>
              <a:gdLst/>
              <a:ahLst/>
              <a:cxnLst/>
              <a:rect l="l" t="t" r="r" b="b"/>
              <a:pathLst>
                <a:path w="475" h="1797" extrusionOk="0">
                  <a:moveTo>
                    <a:pt x="238" y="0"/>
                  </a:moveTo>
                  <a:cubicBezTo>
                    <a:pt x="138" y="0"/>
                    <a:pt x="39" y="62"/>
                    <a:pt x="1" y="185"/>
                  </a:cubicBezTo>
                  <a:lnTo>
                    <a:pt x="1" y="1569"/>
                  </a:lnTo>
                  <a:cubicBezTo>
                    <a:pt x="1" y="1699"/>
                    <a:pt x="109" y="1792"/>
                    <a:pt x="238" y="1796"/>
                  </a:cubicBezTo>
                  <a:lnTo>
                    <a:pt x="238" y="1796"/>
                  </a:lnTo>
                  <a:cubicBezTo>
                    <a:pt x="366" y="1792"/>
                    <a:pt x="475" y="1699"/>
                    <a:pt x="475" y="1569"/>
                  </a:cubicBezTo>
                  <a:lnTo>
                    <a:pt x="475" y="185"/>
                  </a:lnTo>
                  <a:cubicBezTo>
                    <a:pt x="437" y="62"/>
                    <a:pt x="337" y="0"/>
                    <a:pt x="238" y="0"/>
                  </a:cubicBezTo>
                  <a:close/>
                  <a:moveTo>
                    <a:pt x="238" y="1796"/>
                  </a:moveTo>
                  <a:cubicBezTo>
                    <a:pt x="235" y="1797"/>
                    <a:pt x="231" y="1797"/>
                    <a:pt x="228" y="1797"/>
                  </a:cubicBezTo>
                  <a:lnTo>
                    <a:pt x="247" y="1797"/>
                  </a:lnTo>
                  <a:cubicBezTo>
                    <a:pt x="244" y="1797"/>
                    <a:pt x="241" y="1797"/>
                    <a:pt x="238" y="17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50"/>
          <p:cNvGrpSpPr/>
          <p:nvPr/>
        </p:nvGrpSpPr>
        <p:grpSpPr>
          <a:xfrm>
            <a:off x="3863641" y="4071586"/>
            <a:ext cx="314729" cy="365742"/>
            <a:chOff x="3363338" y="5229225"/>
            <a:chExt cx="341800" cy="390125"/>
          </a:xfrm>
        </p:grpSpPr>
        <p:sp>
          <p:nvSpPr>
            <p:cNvPr id="3032" name="Google Shape;3032;p50"/>
            <p:cNvSpPr/>
            <p:nvPr/>
          </p:nvSpPr>
          <p:spPr>
            <a:xfrm>
              <a:off x="3407888" y="5233500"/>
              <a:ext cx="297250" cy="250800"/>
            </a:xfrm>
            <a:custGeom>
              <a:avLst/>
              <a:gdLst/>
              <a:ahLst/>
              <a:cxnLst/>
              <a:rect l="l" t="t" r="r" b="b"/>
              <a:pathLst>
                <a:path w="11890" h="10032" extrusionOk="0">
                  <a:moveTo>
                    <a:pt x="5936" y="0"/>
                  </a:moveTo>
                  <a:cubicBezTo>
                    <a:pt x="3528" y="0"/>
                    <a:pt x="1404" y="1574"/>
                    <a:pt x="702" y="3888"/>
                  </a:cubicBezTo>
                  <a:cubicBezTo>
                    <a:pt x="1" y="6201"/>
                    <a:pt x="911" y="8704"/>
                    <a:pt x="2921" y="10031"/>
                  </a:cubicBezTo>
                  <a:lnTo>
                    <a:pt x="8970" y="10031"/>
                  </a:lnTo>
                  <a:cubicBezTo>
                    <a:pt x="10979" y="8704"/>
                    <a:pt x="11890" y="6201"/>
                    <a:pt x="11188" y="3888"/>
                  </a:cubicBezTo>
                  <a:cubicBezTo>
                    <a:pt x="10486" y="1574"/>
                    <a:pt x="8363" y="0"/>
                    <a:pt x="5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/>
            <p:cNvSpPr/>
            <p:nvPr/>
          </p:nvSpPr>
          <p:spPr>
            <a:xfrm>
              <a:off x="3480888" y="5416000"/>
              <a:ext cx="151250" cy="91400"/>
            </a:xfrm>
            <a:custGeom>
              <a:avLst/>
              <a:gdLst/>
              <a:ahLst/>
              <a:cxnLst/>
              <a:rect l="l" t="t" r="r" b="b"/>
              <a:pathLst>
                <a:path w="6050" h="3656" extrusionOk="0">
                  <a:moveTo>
                    <a:pt x="3016" y="1"/>
                  </a:moveTo>
                  <a:cubicBezTo>
                    <a:pt x="1461" y="1"/>
                    <a:pt x="153" y="1176"/>
                    <a:pt x="1" y="2731"/>
                  </a:cubicBezTo>
                  <a:cubicBezTo>
                    <a:pt x="911" y="3347"/>
                    <a:pt x="1963" y="3655"/>
                    <a:pt x="3018" y="3655"/>
                  </a:cubicBezTo>
                  <a:cubicBezTo>
                    <a:pt x="4073" y="3655"/>
                    <a:pt x="5130" y="3347"/>
                    <a:pt x="6050" y="2731"/>
                  </a:cubicBezTo>
                  <a:cubicBezTo>
                    <a:pt x="5898" y="1176"/>
                    <a:pt x="4590" y="1"/>
                    <a:pt x="3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/>
            <p:cNvSpPr/>
            <p:nvPr/>
          </p:nvSpPr>
          <p:spPr>
            <a:xfrm>
              <a:off x="3495588" y="5294175"/>
              <a:ext cx="142250" cy="122025"/>
            </a:xfrm>
            <a:custGeom>
              <a:avLst/>
              <a:gdLst/>
              <a:ahLst/>
              <a:cxnLst/>
              <a:rect l="l" t="t" r="r" b="b"/>
              <a:pathLst>
                <a:path w="5690" h="4881" extrusionOk="0">
                  <a:moveTo>
                    <a:pt x="2428" y="1"/>
                  </a:moveTo>
                  <a:cubicBezTo>
                    <a:pt x="1081" y="1"/>
                    <a:pt x="1" y="1100"/>
                    <a:pt x="1" y="2447"/>
                  </a:cubicBezTo>
                  <a:cubicBezTo>
                    <a:pt x="1" y="3912"/>
                    <a:pt x="1202" y="4880"/>
                    <a:pt x="2455" y="4880"/>
                  </a:cubicBezTo>
                  <a:cubicBezTo>
                    <a:pt x="3051" y="4880"/>
                    <a:pt x="3658" y="4661"/>
                    <a:pt x="4153" y="4172"/>
                  </a:cubicBezTo>
                  <a:cubicBezTo>
                    <a:pt x="5689" y="2636"/>
                    <a:pt x="4608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/>
            <p:cNvSpPr/>
            <p:nvPr/>
          </p:nvSpPr>
          <p:spPr>
            <a:xfrm>
              <a:off x="3563863" y="5335975"/>
              <a:ext cx="18025" cy="15525"/>
            </a:xfrm>
            <a:custGeom>
              <a:avLst/>
              <a:gdLst/>
              <a:ahLst/>
              <a:cxnLst/>
              <a:rect l="l" t="t" r="r" b="b"/>
              <a:pathLst>
                <a:path w="721" h="621" extrusionOk="0">
                  <a:moveTo>
                    <a:pt x="309" y="1"/>
                  </a:moveTo>
                  <a:cubicBezTo>
                    <a:pt x="149" y="1"/>
                    <a:pt x="0" y="124"/>
                    <a:pt x="0" y="317"/>
                  </a:cubicBezTo>
                  <a:cubicBezTo>
                    <a:pt x="0" y="487"/>
                    <a:pt x="133" y="620"/>
                    <a:pt x="303" y="620"/>
                  </a:cubicBezTo>
                  <a:cubicBezTo>
                    <a:pt x="569" y="620"/>
                    <a:pt x="721" y="279"/>
                    <a:pt x="531" y="89"/>
                  </a:cubicBezTo>
                  <a:cubicBezTo>
                    <a:pt x="464" y="28"/>
                    <a:pt x="385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/>
            <p:cNvSpPr/>
            <p:nvPr/>
          </p:nvSpPr>
          <p:spPr>
            <a:xfrm>
              <a:off x="3533513" y="5335975"/>
              <a:ext cx="18050" cy="15525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318" y="1"/>
                  </a:moveTo>
                  <a:cubicBezTo>
                    <a:pt x="158" y="1"/>
                    <a:pt x="1" y="124"/>
                    <a:pt x="1" y="317"/>
                  </a:cubicBezTo>
                  <a:cubicBezTo>
                    <a:pt x="1" y="487"/>
                    <a:pt x="133" y="620"/>
                    <a:pt x="304" y="620"/>
                  </a:cubicBezTo>
                  <a:cubicBezTo>
                    <a:pt x="588" y="620"/>
                    <a:pt x="721" y="279"/>
                    <a:pt x="531" y="89"/>
                  </a:cubicBezTo>
                  <a:cubicBezTo>
                    <a:pt x="471" y="28"/>
                    <a:pt x="394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/>
            <p:cNvSpPr/>
            <p:nvPr/>
          </p:nvSpPr>
          <p:spPr>
            <a:xfrm>
              <a:off x="3469988" y="5290325"/>
              <a:ext cx="18050" cy="15500"/>
            </a:xfrm>
            <a:custGeom>
              <a:avLst/>
              <a:gdLst/>
              <a:ahLst/>
              <a:cxnLst/>
              <a:rect l="l" t="t" r="r" b="b"/>
              <a:pathLst>
                <a:path w="722" h="620" extrusionOk="0">
                  <a:moveTo>
                    <a:pt x="418" y="0"/>
                  </a:moveTo>
                  <a:cubicBezTo>
                    <a:pt x="152" y="0"/>
                    <a:pt x="1" y="341"/>
                    <a:pt x="190" y="531"/>
                  </a:cubicBezTo>
                  <a:cubicBezTo>
                    <a:pt x="257" y="592"/>
                    <a:pt x="336" y="620"/>
                    <a:pt x="412" y="620"/>
                  </a:cubicBezTo>
                  <a:cubicBezTo>
                    <a:pt x="573" y="620"/>
                    <a:pt x="721" y="497"/>
                    <a:pt x="721" y="304"/>
                  </a:cubicBezTo>
                  <a:cubicBezTo>
                    <a:pt x="721" y="152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/>
            <p:cNvSpPr/>
            <p:nvPr/>
          </p:nvSpPr>
          <p:spPr>
            <a:xfrm>
              <a:off x="3363338" y="5229225"/>
              <a:ext cx="337525" cy="289600"/>
            </a:xfrm>
            <a:custGeom>
              <a:avLst/>
              <a:gdLst/>
              <a:ahLst/>
              <a:cxnLst/>
              <a:rect l="l" t="t" r="r" b="b"/>
              <a:pathLst>
                <a:path w="13501" h="11584" extrusionOk="0">
                  <a:moveTo>
                    <a:pt x="7747" y="3050"/>
                  </a:moveTo>
                  <a:cubicBezTo>
                    <a:pt x="8269" y="3050"/>
                    <a:pt x="8801" y="3243"/>
                    <a:pt x="9235" y="3677"/>
                  </a:cubicBezTo>
                  <a:cubicBezTo>
                    <a:pt x="10581" y="5023"/>
                    <a:pt x="9633" y="7317"/>
                    <a:pt x="7718" y="7317"/>
                  </a:cubicBezTo>
                  <a:cubicBezTo>
                    <a:pt x="6542" y="7317"/>
                    <a:pt x="5594" y="6369"/>
                    <a:pt x="5594" y="5194"/>
                  </a:cubicBezTo>
                  <a:cubicBezTo>
                    <a:pt x="5594" y="3908"/>
                    <a:pt x="6649" y="3050"/>
                    <a:pt x="7747" y="3050"/>
                  </a:cubicBezTo>
                  <a:close/>
                  <a:moveTo>
                    <a:pt x="7718" y="624"/>
                  </a:moveTo>
                  <a:cubicBezTo>
                    <a:pt x="9917" y="624"/>
                    <a:pt x="11870" y="2008"/>
                    <a:pt x="12591" y="4075"/>
                  </a:cubicBezTo>
                  <a:cubicBezTo>
                    <a:pt x="13330" y="6142"/>
                    <a:pt x="12667" y="8455"/>
                    <a:pt x="10960" y="9820"/>
                  </a:cubicBezTo>
                  <a:cubicBezTo>
                    <a:pt x="10695" y="8815"/>
                    <a:pt x="9993" y="8000"/>
                    <a:pt x="9045" y="7583"/>
                  </a:cubicBezTo>
                  <a:cubicBezTo>
                    <a:pt x="11529" y="6218"/>
                    <a:pt x="10543" y="2444"/>
                    <a:pt x="7718" y="2444"/>
                  </a:cubicBezTo>
                  <a:cubicBezTo>
                    <a:pt x="4892" y="2444"/>
                    <a:pt x="3925" y="6218"/>
                    <a:pt x="6409" y="7583"/>
                  </a:cubicBezTo>
                  <a:cubicBezTo>
                    <a:pt x="5442" y="8000"/>
                    <a:pt x="4741" y="8815"/>
                    <a:pt x="4475" y="9820"/>
                  </a:cubicBezTo>
                  <a:cubicBezTo>
                    <a:pt x="683" y="6767"/>
                    <a:pt x="2845" y="624"/>
                    <a:pt x="7718" y="624"/>
                  </a:cubicBezTo>
                  <a:close/>
                  <a:moveTo>
                    <a:pt x="7718" y="7924"/>
                  </a:moveTo>
                  <a:cubicBezTo>
                    <a:pt x="9064" y="7924"/>
                    <a:pt x="10202" y="8891"/>
                    <a:pt x="10429" y="10218"/>
                  </a:cubicBezTo>
                  <a:cubicBezTo>
                    <a:pt x="9614" y="10711"/>
                    <a:pt x="8685" y="10977"/>
                    <a:pt x="7718" y="10977"/>
                  </a:cubicBezTo>
                  <a:cubicBezTo>
                    <a:pt x="6770" y="10977"/>
                    <a:pt x="5841" y="10711"/>
                    <a:pt x="5025" y="10218"/>
                  </a:cubicBezTo>
                  <a:cubicBezTo>
                    <a:pt x="5253" y="8891"/>
                    <a:pt x="6390" y="7924"/>
                    <a:pt x="7718" y="7924"/>
                  </a:cubicBezTo>
                  <a:close/>
                  <a:moveTo>
                    <a:pt x="7683" y="1"/>
                  </a:moveTo>
                  <a:cubicBezTo>
                    <a:pt x="6264" y="1"/>
                    <a:pt x="4818" y="528"/>
                    <a:pt x="3641" y="1705"/>
                  </a:cubicBezTo>
                  <a:cubicBezTo>
                    <a:pt x="0" y="5345"/>
                    <a:pt x="2579" y="11584"/>
                    <a:pt x="7718" y="11584"/>
                  </a:cubicBezTo>
                  <a:cubicBezTo>
                    <a:pt x="10922" y="11565"/>
                    <a:pt x="13501" y="8986"/>
                    <a:pt x="13501" y="5800"/>
                  </a:cubicBezTo>
                  <a:cubicBezTo>
                    <a:pt x="13501" y="2310"/>
                    <a:pt x="10653" y="1"/>
                    <a:pt x="7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/>
            <p:cNvSpPr/>
            <p:nvPr/>
          </p:nvSpPr>
          <p:spPr>
            <a:xfrm>
              <a:off x="3493738" y="5259975"/>
              <a:ext cx="149675" cy="47075"/>
            </a:xfrm>
            <a:custGeom>
              <a:avLst/>
              <a:gdLst/>
              <a:ahLst/>
              <a:cxnLst/>
              <a:rect l="l" t="t" r="r" b="b"/>
              <a:pathLst>
                <a:path w="5987" h="1883" extrusionOk="0">
                  <a:moveTo>
                    <a:pt x="2540" y="1"/>
                  </a:moveTo>
                  <a:cubicBezTo>
                    <a:pt x="1762" y="1"/>
                    <a:pt x="1004" y="190"/>
                    <a:pt x="321" y="569"/>
                  </a:cubicBezTo>
                  <a:cubicBezTo>
                    <a:pt x="1" y="730"/>
                    <a:pt x="168" y="1147"/>
                    <a:pt x="444" y="1147"/>
                  </a:cubicBezTo>
                  <a:cubicBezTo>
                    <a:pt x="495" y="1147"/>
                    <a:pt x="550" y="1133"/>
                    <a:pt x="606" y="1100"/>
                  </a:cubicBezTo>
                  <a:cubicBezTo>
                    <a:pt x="1209" y="776"/>
                    <a:pt x="1865" y="618"/>
                    <a:pt x="2514" y="618"/>
                  </a:cubicBezTo>
                  <a:cubicBezTo>
                    <a:pt x="3536" y="618"/>
                    <a:pt x="4543" y="1010"/>
                    <a:pt x="5308" y="1764"/>
                  </a:cubicBezTo>
                  <a:cubicBezTo>
                    <a:pt x="5378" y="1848"/>
                    <a:pt x="5460" y="1883"/>
                    <a:pt x="5538" y="1883"/>
                  </a:cubicBezTo>
                  <a:cubicBezTo>
                    <a:pt x="5778" y="1883"/>
                    <a:pt x="5987" y="1561"/>
                    <a:pt x="5744" y="1347"/>
                  </a:cubicBezTo>
                  <a:cubicBezTo>
                    <a:pt x="4891" y="494"/>
                    <a:pt x="3734" y="20"/>
                    <a:pt x="2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/>
            <p:cNvSpPr/>
            <p:nvPr/>
          </p:nvSpPr>
          <p:spPr>
            <a:xfrm>
              <a:off x="3524588" y="5373175"/>
              <a:ext cx="63500" cy="23950"/>
            </a:xfrm>
            <a:custGeom>
              <a:avLst/>
              <a:gdLst/>
              <a:ahLst/>
              <a:cxnLst/>
              <a:rect l="l" t="t" r="r" b="b"/>
              <a:pathLst>
                <a:path w="2540" h="958" extrusionOk="0">
                  <a:moveTo>
                    <a:pt x="422" y="1"/>
                  </a:moveTo>
                  <a:cubicBezTo>
                    <a:pt x="193" y="1"/>
                    <a:pt x="0" y="281"/>
                    <a:pt x="206" y="516"/>
                  </a:cubicBezTo>
                  <a:cubicBezTo>
                    <a:pt x="500" y="810"/>
                    <a:pt x="888" y="957"/>
                    <a:pt x="1277" y="957"/>
                  </a:cubicBezTo>
                  <a:cubicBezTo>
                    <a:pt x="1666" y="957"/>
                    <a:pt x="2055" y="810"/>
                    <a:pt x="2349" y="516"/>
                  </a:cubicBezTo>
                  <a:cubicBezTo>
                    <a:pt x="2539" y="281"/>
                    <a:pt x="2355" y="1"/>
                    <a:pt x="2121" y="1"/>
                  </a:cubicBezTo>
                  <a:cubicBezTo>
                    <a:pt x="2053" y="1"/>
                    <a:pt x="1981" y="25"/>
                    <a:pt x="1912" y="80"/>
                  </a:cubicBezTo>
                  <a:cubicBezTo>
                    <a:pt x="1742" y="260"/>
                    <a:pt x="1509" y="350"/>
                    <a:pt x="1275" y="350"/>
                  </a:cubicBezTo>
                  <a:cubicBezTo>
                    <a:pt x="1040" y="350"/>
                    <a:pt x="803" y="260"/>
                    <a:pt x="623" y="80"/>
                  </a:cubicBezTo>
                  <a:cubicBezTo>
                    <a:pt x="559" y="25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/>
            <p:cNvSpPr/>
            <p:nvPr/>
          </p:nvSpPr>
          <p:spPr>
            <a:xfrm>
              <a:off x="3455313" y="5553875"/>
              <a:ext cx="202425" cy="14725"/>
            </a:xfrm>
            <a:custGeom>
              <a:avLst/>
              <a:gdLst/>
              <a:ahLst/>
              <a:cxnLst/>
              <a:rect l="l" t="t" r="r" b="b"/>
              <a:pathLst>
                <a:path w="8097" h="589" extrusionOk="0">
                  <a:moveTo>
                    <a:pt x="398" y="1"/>
                  </a:moveTo>
                  <a:cubicBezTo>
                    <a:pt x="6" y="1"/>
                    <a:pt x="0" y="589"/>
                    <a:pt x="380" y="589"/>
                  </a:cubicBezTo>
                  <a:cubicBezTo>
                    <a:pt x="386" y="589"/>
                    <a:pt x="392" y="589"/>
                    <a:pt x="398" y="589"/>
                  </a:cubicBezTo>
                  <a:lnTo>
                    <a:pt x="7698" y="589"/>
                  </a:lnTo>
                  <a:cubicBezTo>
                    <a:pt x="7704" y="589"/>
                    <a:pt x="7710" y="589"/>
                    <a:pt x="7716" y="589"/>
                  </a:cubicBezTo>
                  <a:cubicBezTo>
                    <a:pt x="8096" y="589"/>
                    <a:pt x="8090" y="1"/>
                    <a:pt x="7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/>
            <p:cNvSpPr/>
            <p:nvPr/>
          </p:nvSpPr>
          <p:spPr>
            <a:xfrm>
              <a:off x="3455763" y="5603625"/>
              <a:ext cx="202650" cy="15725"/>
            </a:xfrm>
            <a:custGeom>
              <a:avLst/>
              <a:gdLst/>
              <a:ahLst/>
              <a:cxnLst/>
              <a:rect l="l" t="t" r="r" b="b"/>
              <a:pathLst>
                <a:path w="8106" h="629" extrusionOk="0">
                  <a:moveTo>
                    <a:pt x="7714" y="0"/>
                  </a:moveTo>
                  <a:cubicBezTo>
                    <a:pt x="7703" y="0"/>
                    <a:pt x="7692" y="1"/>
                    <a:pt x="7680" y="2"/>
                  </a:cubicBezTo>
                  <a:lnTo>
                    <a:pt x="380" y="2"/>
                  </a:lnTo>
                  <a:cubicBezTo>
                    <a:pt x="1" y="40"/>
                    <a:pt x="1" y="590"/>
                    <a:pt x="380" y="627"/>
                  </a:cubicBezTo>
                  <a:lnTo>
                    <a:pt x="7680" y="627"/>
                  </a:lnTo>
                  <a:cubicBezTo>
                    <a:pt x="7692" y="628"/>
                    <a:pt x="7703" y="629"/>
                    <a:pt x="7714" y="629"/>
                  </a:cubicBezTo>
                  <a:cubicBezTo>
                    <a:pt x="8105" y="629"/>
                    <a:pt x="8105" y="0"/>
                    <a:pt x="7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3" name="Google Shape;3043;p50"/>
          <p:cNvGrpSpPr/>
          <p:nvPr/>
        </p:nvGrpSpPr>
        <p:grpSpPr>
          <a:xfrm>
            <a:off x="4585908" y="4071586"/>
            <a:ext cx="297696" cy="365742"/>
            <a:chOff x="4093838" y="5265200"/>
            <a:chExt cx="320000" cy="390625"/>
          </a:xfrm>
        </p:grpSpPr>
        <p:sp>
          <p:nvSpPr>
            <p:cNvPr id="3044" name="Google Shape;3044;p50"/>
            <p:cNvSpPr/>
            <p:nvPr/>
          </p:nvSpPr>
          <p:spPr>
            <a:xfrm>
              <a:off x="4100938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42227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/>
            <p:cNvSpPr/>
            <p:nvPr/>
          </p:nvSpPr>
          <p:spPr>
            <a:xfrm>
              <a:off x="43450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/>
            <p:cNvSpPr/>
            <p:nvPr/>
          </p:nvSpPr>
          <p:spPr>
            <a:xfrm>
              <a:off x="4192438" y="5502275"/>
              <a:ext cx="122325" cy="46000"/>
            </a:xfrm>
            <a:custGeom>
              <a:avLst/>
              <a:gdLst/>
              <a:ahLst/>
              <a:cxnLst/>
              <a:rect l="l" t="t" r="r" b="b"/>
              <a:pathLst>
                <a:path w="4893" h="1840" extrusionOk="0">
                  <a:moveTo>
                    <a:pt x="0" y="1"/>
                  </a:moveTo>
                  <a:lnTo>
                    <a:pt x="0" y="1840"/>
                  </a:lnTo>
                  <a:lnTo>
                    <a:pt x="4892" y="1840"/>
                  </a:lnTo>
                  <a:lnTo>
                    <a:pt x="4892" y="1233"/>
                  </a:lnTo>
                  <a:lnTo>
                    <a:pt x="4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/>
            <p:cNvSpPr/>
            <p:nvPr/>
          </p:nvSpPr>
          <p:spPr>
            <a:xfrm>
              <a:off x="4192438" y="5408900"/>
              <a:ext cx="122325" cy="45525"/>
            </a:xfrm>
            <a:custGeom>
              <a:avLst/>
              <a:gdLst/>
              <a:ahLst/>
              <a:cxnLst/>
              <a:rect l="l" t="t" r="r" b="b"/>
              <a:pathLst>
                <a:path w="4893" h="1821" extrusionOk="0">
                  <a:moveTo>
                    <a:pt x="0" y="0"/>
                  </a:moveTo>
                  <a:lnTo>
                    <a:pt x="0" y="1821"/>
                  </a:lnTo>
                  <a:lnTo>
                    <a:pt x="4892" y="1821"/>
                  </a:lnTo>
                  <a:lnTo>
                    <a:pt x="4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/>
            <p:cNvSpPr/>
            <p:nvPr/>
          </p:nvSpPr>
          <p:spPr>
            <a:xfrm>
              <a:off x="4131763" y="5269050"/>
              <a:ext cx="243675" cy="91525"/>
            </a:xfrm>
            <a:custGeom>
              <a:avLst/>
              <a:gdLst/>
              <a:ahLst/>
              <a:cxnLst/>
              <a:rect l="l" t="t" r="r" b="b"/>
              <a:pathLst>
                <a:path w="9747" h="3661" extrusionOk="0">
                  <a:moveTo>
                    <a:pt x="607" y="1"/>
                  </a:moveTo>
                  <a:cubicBezTo>
                    <a:pt x="265" y="1"/>
                    <a:pt x="0" y="285"/>
                    <a:pt x="0" y="607"/>
                  </a:cubicBezTo>
                  <a:lnTo>
                    <a:pt x="0" y="3053"/>
                  </a:lnTo>
                  <a:cubicBezTo>
                    <a:pt x="0" y="3395"/>
                    <a:pt x="265" y="3660"/>
                    <a:pt x="607" y="3660"/>
                  </a:cubicBezTo>
                  <a:lnTo>
                    <a:pt x="9139" y="3660"/>
                  </a:lnTo>
                  <a:cubicBezTo>
                    <a:pt x="9481" y="3660"/>
                    <a:pt x="9746" y="3395"/>
                    <a:pt x="9746" y="3053"/>
                  </a:cubicBezTo>
                  <a:lnTo>
                    <a:pt x="9746" y="607"/>
                  </a:lnTo>
                  <a:cubicBezTo>
                    <a:pt x="9746" y="285"/>
                    <a:pt x="9481" y="1"/>
                    <a:pt x="9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/>
            <p:cNvSpPr/>
            <p:nvPr/>
          </p:nvSpPr>
          <p:spPr>
            <a:xfrm>
              <a:off x="4319463" y="5307450"/>
              <a:ext cx="18050" cy="15050"/>
            </a:xfrm>
            <a:custGeom>
              <a:avLst/>
              <a:gdLst/>
              <a:ahLst/>
              <a:cxnLst/>
              <a:rect l="l" t="t" r="r" b="b"/>
              <a:pathLst>
                <a:path w="722" h="602" extrusionOk="0">
                  <a:moveTo>
                    <a:pt x="418" y="0"/>
                  </a:moveTo>
                  <a:cubicBezTo>
                    <a:pt x="152" y="0"/>
                    <a:pt x="1" y="323"/>
                    <a:pt x="209" y="512"/>
                  </a:cubicBezTo>
                  <a:cubicBezTo>
                    <a:pt x="271" y="574"/>
                    <a:pt x="347" y="602"/>
                    <a:pt x="421" y="602"/>
                  </a:cubicBezTo>
                  <a:cubicBezTo>
                    <a:pt x="575" y="602"/>
                    <a:pt x="721" y="483"/>
                    <a:pt x="721" y="304"/>
                  </a:cubicBezTo>
                  <a:cubicBezTo>
                    <a:pt x="721" y="133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/>
            <p:cNvSpPr/>
            <p:nvPr/>
          </p:nvSpPr>
          <p:spPr>
            <a:xfrm>
              <a:off x="4167313" y="5311175"/>
              <a:ext cx="142225" cy="15200"/>
            </a:xfrm>
            <a:custGeom>
              <a:avLst/>
              <a:gdLst/>
              <a:ahLst/>
              <a:cxnLst/>
              <a:rect l="l" t="t" r="r" b="b"/>
              <a:pathLst>
                <a:path w="5689" h="608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lnTo>
                    <a:pt x="5271" y="607"/>
                  </a:lnTo>
                  <a:cubicBezTo>
                    <a:pt x="5689" y="607"/>
                    <a:pt x="5689" y="0"/>
                    <a:pt x="5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/>
            <p:cNvSpPr/>
            <p:nvPr/>
          </p:nvSpPr>
          <p:spPr>
            <a:xfrm>
              <a:off x="4093838" y="5265200"/>
              <a:ext cx="320000" cy="390625"/>
            </a:xfrm>
            <a:custGeom>
              <a:avLst/>
              <a:gdLst/>
              <a:ahLst/>
              <a:cxnLst/>
              <a:rect l="l" t="t" r="r" b="b"/>
              <a:pathLst>
                <a:path w="12800" h="15625" extrusionOk="0">
                  <a:moveTo>
                    <a:pt x="10656" y="607"/>
                  </a:moveTo>
                  <a:cubicBezTo>
                    <a:pt x="10827" y="607"/>
                    <a:pt x="10960" y="740"/>
                    <a:pt x="10960" y="910"/>
                  </a:cubicBezTo>
                  <a:lnTo>
                    <a:pt x="10960" y="3356"/>
                  </a:lnTo>
                  <a:cubicBezTo>
                    <a:pt x="10960" y="3527"/>
                    <a:pt x="10808" y="3660"/>
                    <a:pt x="10656" y="3660"/>
                  </a:cubicBezTo>
                  <a:lnTo>
                    <a:pt x="2124" y="3660"/>
                  </a:lnTo>
                  <a:cubicBezTo>
                    <a:pt x="1953" y="3660"/>
                    <a:pt x="1820" y="3527"/>
                    <a:pt x="1820" y="3356"/>
                  </a:cubicBezTo>
                  <a:lnTo>
                    <a:pt x="1820" y="910"/>
                  </a:lnTo>
                  <a:cubicBezTo>
                    <a:pt x="1820" y="740"/>
                    <a:pt x="1953" y="607"/>
                    <a:pt x="2124" y="607"/>
                  </a:cubicBezTo>
                  <a:close/>
                  <a:moveTo>
                    <a:pt x="8514" y="6201"/>
                  </a:moveTo>
                  <a:lnTo>
                    <a:pt x="8514" y="7414"/>
                  </a:lnTo>
                  <a:lnTo>
                    <a:pt x="4247" y="7414"/>
                  </a:lnTo>
                  <a:lnTo>
                    <a:pt x="4247" y="6201"/>
                  </a:lnTo>
                  <a:close/>
                  <a:moveTo>
                    <a:pt x="8533" y="9955"/>
                  </a:moveTo>
                  <a:lnTo>
                    <a:pt x="8533" y="11169"/>
                  </a:lnTo>
                  <a:lnTo>
                    <a:pt x="4266" y="11169"/>
                  </a:lnTo>
                  <a:lnTo>
                    <a:pt x="4266" y="9955"/>
                  </a:lnTo>
                  <a:close/>
                  <a:moveTo>
                    <a:pt x="2427" y="13785"/>
                  </a:moveTo>
                  <a:lnTo>
                    <a:pt x="2427" y="15018"/>
                  </a:lnTo>
                  <a:lnTo>
                    <a:pt x="588" y="15018"/>
                  </a:lnTo>
                  <a:lnTo>
                    <a:pt x="588" y="13785"/>
                  </a:lnTo>
                  <a:close/>
                  <a:moveTo>
                    <a:pt x="7319" y="13785"/>
                  </a:moveTo>
                  <a:lnTo>
                    <a:pt x="7319" y="15018"/>
                  </a:lnTo>
                  <a:lnTo>
                    <a:pt x="5480" y="15018"/>
                  </a:lnTo>
                  <a:lnTo>
                    <a:pt x="5480" y="13785"/>
                  </a:lnTo>
                  <a:close/>
                  <a:moveTo>
                    <a:pt x="12192" y="13785"/>
                  </a:moveTo>
                  <a:lnTo>
                    <a:pt x="12192" y="15018"/>
                  </a:lnTo>
                  <a:lnTo>
                    <a:pt x="10353" y="15018"/>
                  </a:lnTo>
                  <a:lnTo>
                    <a:pt x="10353" y="13785"/>
                  </a:lnTo>
                  <a:close/>
                  <a:moveTo>
                    <a:pt x="2143" y="0"/>
                  </a:moveTo>
                  <a:cubicBezTo>
                    <a:pt x="1631" y="0"/>
                    <a:pt x="1214" y="398"/>
                    <a:pt x="1214" y="910"/>
                  </a:cubicBezTo>
                  <a:lnTo>
                    <a:pt x="1214" y="3356"/>
                  </a:lnTo>
                  <a:cubicBezTo>
                    <a:pt x="1214" y="3849"/>
                    <a:pt x="1631" y="4267"/>
                    <a:pt x="2143" y="4267"/>
                  </a:cubicBezTo>
                  <a:lnTo>
                    <a:pt x="6106" y="4267"/>
                  </a:lnTo>
                  <a:lnTo>
                    <a:pt x="6106" y="5575"/>
                  </a:lnTo>
                  <a:lnTo>
                    <a:pt x="3963" y="5575"/>
                  </a:lnTo>
                  <a:cubicBezTo>
                    <a:pt x="3792" y="5575"/>
                    <a:pt x="3660" y="5708"/>
                    <a:pt x="3660" y="5878"/>
                  </a:cubicBezTo>
                  <a:lnTo>
                    <a:pt x="3660" y="7718"/>
                  </a:lnTo>
                  <a:cubicBezTo>
                    <a:pt x="3660" y="7888"/>
                    <a:pt x="3792" y="8021"/>
                    <a:pt x="3963" y="8021"/>
                  </a:cubicBezTo>
                  <a:lnTo>
                    <a:pt x="6106" y="8021"/>
                  </a:lnTo>
                  <a:lnTo>
                    <a:pt x="6106" y="9329"/>
                  </a:lnTo>
                  <a:lnTo>
                    <a:pt x="3963" y="9329"/>
                  </a:lnTo>
                  <a:cubicBezTo>
                    <a:pt x="3792" y="9329"/>
                    <a:pt x="3660" y="9462"/>
                    <a:pt x="3660" y="9633"/>
                  </a:cubicBezTo>
                  <a:lnTo>
                    <a:pt x="3660" y="10543"/>
                  </a:lnTo>
                  <a:lnTo>
                    <a:pt x="1536" y="10543"/>
                  </a:lnTo>
                  <a:cubicBezTo>
                    <a:pt x="1365" y="10543"/>
                    <a:pt x="1214" y="10676"/>
                    <a:pt x="1214" y="10846"/>
                  </a:cubicBezTo>
                  <a:lnTo>
                    <a:pt x="1214" y="13178"/>
                  </a:lnTo>
                  <a:lnTo>
                    <a:pt x="303" y="13178"/>
                  </a:lnTo>
                  <a:cubicBezTo>
                    <a:pt x="133" y="13178"/>
                    <a:pt x="0" y="13311"/>
                    <a:pt x="0" y="13482"/>
                  </a:cubicBezTo>
                  <a:lnTo>
                    <a:pt x="0" y="15302"/>
                  </a:lnTo>
                  <a:cubicBezTo>
                    <a:pt x="0" y="15473"/>
                    <a:pt x="133" y="15605"/>
                    <a:pt x="303" y="15605"/>
                  </a:cubicBezTo>
                  <a:lnTo>
                    <a:pt x="2749" y="15605"/>
                  </a:lnTo>
                  <a:cubicBezTo>
                    <a:pt x="2920" y="15605"/>
                    <a:pt x="3034" y="15473"/>
                    <a:pt x="3053" y="15321"/>
                  </a:cubicBezTo>
                  <a:lnTo>
                    <a:pt x="3053" y="13482"/>
                  </a:lnTo>
                  <a:cubicBezTo>
                    <a:pt x="3053" y="13311"/>
                    <a:pt x="2901" y="13178"/>
                    <a:pt x="2749" y="13178"/>
                  </a:cubicBezTo>
                  <a:lnTo>
                    <a:pt x="1820" y="13178"/>
                  </a:lnTo>
                  <a:lnTo>
                    <a:pt x="1820" y="11169"/>
                  </a:lnTo>
                  <a:lnTo>
                    <a:pt x="3660" y="11169"/>
                  </a:lnTo>
                  <a:lnTo>
                    <a:pt x="3660" y="11472"/>
                  </a:lnTo>
                  <a:cubicBezTo>
                    <a:pt x="3660" y="11643"/>
                    <a:pt x="3792" y="11775"/>
                    <a:pt x="3963" y="11775"/>
                  </a:cubicBezTo>
                  <a:lnTo>
                    <a:pt x="6087" y="11775"/>
                  </a:lnTo>
                  <a:lnTo>
                    <a:pt x="6087" y="13178"/>
                  </a:lnTo>
                  <a:lnTo>
                    <a:pt x="5177" y="13178"/>
                  </a:lnTo>
                  <a:cubicBezTo>
                    <a:pt x="5006" y="13178"/>
                    <a:pt x="4873" y="13311"/>
                    <a:pt x="4873" y="13482"/>
                  </a:cubicBezTo>
                  <a:lnTo>
                    <a:pt x="4873" y="15302"/>
                  </a:lnTo>
                  <a:cubicBezTo>
                    <a:pt x="4873" y="15473"/>
                    <a:pt x="5006" y="15624"/>
                    <a:pt x="5177" y="15624"/>
                  </a:cubicBezTo>
                  <a:lnTo>
                    <a:pt x="7623" y="15624"/>
                  </a:lnTo>
                  <a:cubicBezTo>
                    <a:pt x="7793" y="15624"/>
                    <a:pt x="7926" y="15473"/>
                    <a:pt x="7926" y="15302"/>
                  </a:cubicBezTo>
                  <a:lnTo>
                    <a:pt x="7926" y="13482"/>
                  </a:lnTo>
                  <a:cubicBezTo>
                    <a:pt x="7926" y="13311"/>
                    <a:pt x="7793" y="13178"/>
                    <a:pt x="7623" y="13178"/>
                  </a:cubicBezTo>
                  <a:lnTo>
                    <a:pt x="6693" y="13178"/>
                  </a:lnTo>
                  <a:lnTo>
                    <a:pt x="6693" y="11775"/>
                  </a:lnTo>
                  <a:lnTo>
                    <a:pt x="8836" y="11775"/>
                  </a:lnTo>
                  <a:cubicBezTo>
                    <a:pt x="8988" y="11775"/>
                    <a:pt x="9121" y="11643"/>
                    <a:pt x="9121" y="11472"/>
                  </a:cubicBezTo>
                  <a:lnTo>
                    <a:pt x="9121" y="11169"/>
                  </a:lnTo>
                  <a:lnTo>
                    <a:pt x="10960" y="11169"/>
                  </a:lnTo>
                  <a:lnTo>
                    <a:pt x="10960" y="13178"/>
                  </a:lnTo>
                  <a:lnTo>
                    <a:pt x="10050" y="13178"/>
                  </a:lnTo>
                  <a:cubicBezTo>
                    <a:pt x="9879" y="13178"/>
                    <a:pt x="9746" y="13311"/>
                    <a:pt x="9746" y="13482"/>
                  </a:cubicBezTo>
                  <a:lnTo>
                    <a:pt x="9746" y="15321"/>
                  </a:lnTo>
                  <a:cubicBezTo>
                    <a:pt x="9746" y="15473"/>
                    <a:pt x="9879" y="15624"/>
                    <a:pt x="10050" y="15624"/>
                  </a:cubicBezTo>
                  <a:lnTo>
                    <a:pt x="12477" y="15624"/>
                  </a:lnTo>
                  <a:cubicBezTo>
                    <a:pt x="12647" y="15624"/>
                    <a:pt x="12799" y="15473"/>
                    <a:pt x="12799" y="15321"/>
                  </a:cubicBezTo>
                  <a:lnTo>
                    <a:pt x="12799" y="13482"/>
                  </a:lnTo>
                  <a:cubicBezTo>
                    <a:pt x="12799" y="13311"/>
                    <a:pt x="12647" y="13178"/>
                    <a:pt x="12477" y="13178"/>
                  </a:cubicBezTo>
                  <a:lnTo>
                    <a:pt x="11586" y="13178"/>
                  </a:lnTo>
                  <a:lnTo>
                    <a:pt x="11586" y="10865"/>
                  </a:lnTo>
                  <a:cubicBezTo>
                    <a:pt x="11586" y="10694"/>
                    <a:pt x="11434" y="10562"/>
                    <a:pt x="11263" y="10562"/>
                  </a:cubicBezTo>
                  <a:lnTo>
                    <a:pt x="9140" y="10562"/>
                  </a:lnTo>
                  <a:lnTo>
                    <a:pt x="9140" y="9633"/>
                  </a:lnTo>
                  <a:cubicBezTo>
                    <a:pt x="9140" y="9462"/>
                    <a:pt x="9007" y="9329"/>
                    <a:pt x="8836" y="9329"/>
                  </a:cubicBezTo>
                  <a:lnTo>
                    <a:pt x="6693" y="9329"/>
                  </a:lnTo>
                  <a:lnTo>
                    <a:pt x="6693" y="8021"/>
                  </a:lnTo>
                  <a:lnTo>
                    <a:pt x="8836" y="8021"/>
                  </a:lnTo>
                  <a:cubicBezTo>
                    <a:pt x="9007" y="8021"/>
                    <a:pt x="9140" y="7888"/>
                    <a:pt x="9140" y="7718"/>
                  </a:cubicBezTo>
                  <a:lnTo>
                    <a:pt x="9140" y="5897"/>
                  </a:lnTo>
                  <a:cubicBezTo>
                    <a:pt x="9140" y="5727"/>
                    <a:pt x="9007" y="5575"/>
                    <a:pt x="8836" y="5575"/>
                  </a:cubicBezTo>
                  <a:lnTo>
                    <a:pt x="6693" y="5575"/>
                  </a:lnTo>
                  <a:lnTo>
                    <a:pt x="6693" y="4267"/>
                  </a:lnTo>
                  <a:lnTo>
                    <a:pt x="10675" y="4267"/>
                  </a:lnTo>
                  <a:cubicBezTo>
                    <a:pt x="11168" y="4267"/>
                    <a:pt x="11586" y="3849"/>
                    <a:pt x="11586" y="3356"/>
                  </a:cubicBezTo>
                  <a:lnTo>
                    <a:pt x="11586" y="910"/>
                  </a:lnTo>
                  <a:cubicBezTo>
                    <a:pt x="11586" y="398"/>
                    <a:pt x="11168" y="0"/>
                    <a:pt x="10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3" name="Google Shape;3053;p50"/>
          <p:cNvGrpSpPr/>
          <p:nvPr/>
        </p:nvGrpSpPr>
        <p:grpSpPr>
          <a:xfrm>
            <a:off x="5265626" y="4103233"/>
            <a:ext cx="365750" cy="302447"/>
            <a:chOff x="4667413" y="5261950"/>
            <a:chExt cx="475000" cy="389200"/>
          </a:xfrm>
        </p:grpSpPr>
        <p:sp>
          <p:nvSpPr>
            <p:cNvPr id="3054" name="Google Shape;3054;p50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6" name="Google Shape;3066;p50"/>
          <p:cNvGrpSpPr/>
          <p:nvPr/>
        </p:nvGrpSpPr>
        <p:grpSpPr>
          <a:xfrm>
            <a:off x="6016873" y="4071581"/>
            <a:ext cx="290724" cy="365751"/>
            <a:chOff x="5177013" y="5225925"/>
            <a:chExt cx="281600" cy="360275"/>
          </a:xfrm>
        </p:grpSpPr>
        <p:sp>
          <p:nvSpPr>
            <p:cNvPr id="3067" name="Google Shape;3067;p50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8" name="Google Shape;3078;p50"/>
          <p:cNvGrpSpPr/>
          <p:nvPr/>
        </p:nvGrpSpPr>
        <p:grpSpPr>
          <a:xfrm>
            <a:off x="6693094" y="4071585"/>
            <a:ext cx="365761" cy="365743"/>
            <a:chOff x="5781888" y="5225925"/>
            <a:chExt cx="425700" cy="426175"/>
          </a:xfrm>
        </p:grpSpPr>
        <p:sp>
          <p:nvSpPr>
            <p:cNvPr id="3079" name="Google Shape;3079;p50"/>
            <p:cNvSpPr/>
            <p:nvPr/>
          </p:nvSpPr>
          <p:spPr>
            <a:xfrm>
              <a:off x="5782813" y="5350575"/>
              <a:ext cx="173525" cy="161675"/>
            </a:xfrm>
            <a:custGeom>
              <a:avLst/>
              <a:gdLst/>
              <a:ahLst/>
              <a:cxnLst/>
              <a:rect l="l" t="t" r="r" b="b"/>
              <a:pathLst>
                <a:path w="6941" h="6467" extrusionOk="0">
                  <a:moveTo>
                    <a:pt x="1120" y="1"/>
                  </a:moveTo>
                  <a:cubicBezTo>
                    <a:pt x="115" y="2030"/>
                    <a:pt x="1" y="4381"/>
                    <a:pt x="854" y="6467"/>
                  </a:cubicBezTo>
                  <a:lnTo>
                    <a:pt x="6941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/>
            <p:cNvSpPr/>
            <p:nvPr/>
          </p:nvSpPr>
          <p:spPr>
            <a:xfrm>
              <a:off x="5907488" y="5478575"/>
              <a:ext cx="160725" cy="165075"/>
            </a:xfrm>
            <a:custGeom>
              <a:avLst/>
              <a:gdLst/>
              <a:ahLst/>
              <a:cxnLst/>
              <a:rect l="l" t="t" r="r" b="b"/>
              <a:pathLst>
                <a:path w="6429" h="6603" extrusionOk="0">
                  <a:moveTo>
                    <a:pt x="1" y="1"/>
                  </a:moveTo>
                  <a:lnTo>
                    <a:pt x="1" y="5784"/>
                  </a:lnTo>
                  <a:cubicBezTo>
                    <a:pt x="1094" y="6330"/>
                    <a:pt x="2282" y="6602"/>
                    <a:pt x="3475" y="6602"/>
                  </a:cubicBezTo>
                  <a:cubicBezTo>
                    <a:pt x="4475" y="6602"/>
                    <a:pt x="5477" y="6411"/>
                    <a:pt x="6429" y="60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6035013" y="5366700"/>
              <a:ext cx="164525" cy="160250"/>
            </a:xfrm>
            <a:custGeom>
              <a:avLst/>
              <a:gdLst/>
              <a:ahLst/>
              <a:cxnLst/>
              <a:rect l="l" t="t" r="r" b="b"/>
              <a:pathLst>
                <a:path w="6581" h="6410" extrusionOk="0">
                  <a:moveTo>
                    <a:pt x="6011" y="1"/>
                  </a:moveTo>
                  <a:cubicBezTo>
                    <a:pt x="5670" y="380"/>
                    <a:pt x="361" y="6030"/>
                    <a:pt x="0" y="6410"/>
                  </a:cubicBezTo>
                  <a:lnTo>
                    <a:pt x="5727" y="6410"/>
                  </a:lnTo>
                  <a:cubicBezTo>
                    <a:pt x="6277" y="5329"/>
                    <a:pt x="6561" y="4115"/>
                    <a:pt x="6580" y="2883"/>
                  </a:cubicBezTo>
                  <a:cubicBezTo>
                    <a:pt x="6561" y="1897"/>
                    <a:pt x="6391" y="930"/>
                    <a:pt x="601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5922663" y="5233975"/>
              <a:ext cx="161200" cy="165450"/>
            </a:xfrm>
            <a:custGeom>
              <a:avLst/>
              <a:gdLst/>
              <a:ahLst/>
              <a:cxnLst/>
              <a:rect l="l" t="t" r="r" b="b"/>
              <a:pathLst>
                <a:path w="6448" h="6618" extrusionOk="0">
                  <a:moveTo>
                    <a:pt x="2883" y="0"/>
                  </a:moveTo>
                  <a:lnTo>
                    <a:pt x="2883" y="19"/>
                  </a:lnTo>
                  <a:cubicBezTo>
                    <a:pt x="1897" y="19"/>
                    <a:pt x="911" y="190"/>
                    <a:pt x="1" y="569"/>
                  </a:cubicBezTo>
                  <a:lnTo>
                    <a:pt x="6448" y="6618"/>
                  </a:lnTo>
                  <a:lnTo>
                    <a:pt x="6448" y="873"/>
                  </a:lnTo>
                  <a:cubicBezTo>
                    <a:pt x="5348" y="304"/>
                    <a:pt x="4115" y="0"/>
                    <a:pt x="288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5804163" y="5402250"/>
              <a:ext cx="103350" cy="220925"/>
            </a:xfrm>
            <a:custGeom>
              <a:avLst/>
              <a:gdLst/>
              <a:ahLst/>
              <a:cxnLst/>
              <a:rect l="l" t="t" r="r" b="b"/>
              <a:pathLst>
                <a:path w="4134" h="8837" extrusionOk="0">
                  <a:moveTo>
                    <a:pt x="4134" y="1"/>
                  </a:moveTo>
                  <a:lnTo>
                    <a:pt x="0" y="4400"/>
                  </a:lnTo>
                  <a:cubicBezTo>
                    <a:pt x="797" y="6334"/>
                    <a:pt x="2257" y="7908"/>
                    <a:pt x="4134" y="8837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5959638" y="5526925"/>
              <a:ext cx="218550" cy="102425"/>
            </a:xfrm>
            <a:custGeom>
              <a:avLst/>
              <a:gdLst/>
              <a:ahLst/>
              <a:cxnLst/>
              <a:rect l="l" t="t" r="r" b="b"/>
              <a:pathLst>
                <a:path w="8742" h="4097" extrusionOk="0">
                  <a:moveTo>
                    <a:pt x="1" y="1"/>
                  </a:moveTo>
                  <a:lnTo>
                    <a:pt x="4343" y="4096"/>
                  </a:lnTo>
                  <a:cubicBezTo>
                    <a:pt x="6258" y="3300"/>
                    <a:pt x="7832" y="1859"/>
                    <a:pt x="8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6083838" y="5255775"/>
              <a:ext cx="101475" cy="219025"/>
            </a:xfrm>
            <a:custGeom>
              <a:avLst/>
              <a:gdLst/>
              <a:ahLst/>
              <a:cxnLst/>
              <a:rect l="l" t="t" r="r" b="b"/>
              <a:pathLst>
                <a:path w="4059" h="8761" extrusionOk="0">
                  <a:moveTo>
                    <a:pt x="1" y="1"/>
                  </a:moveTo>
                  <a:lnTo>
                    <a:pt x="1" y="8761"/>
                  </a:lnTo>
                  <a:lnTo>
                    <a:pt x="4058" y="4438"/>
                  </a:lnTo>
                  <a:cubicBezTo>
                    <a:pt x="3300" y="2504"/>
                    <a:pt x="1859" y="93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5810788" y="5248200"/>
              <a:ext cx="221400" cy="102400"/>
            </a:xfrm>
            <a:custGeom>
              <a:avLst/>
              <a:gdLst/>
              <a:ahLst/>
              <a:cxnLst/>
              <a:rect l="l" t="t" r="r" b="b"/>
              <a:pathLst>
                <a:path w="8856" h="4096" extrusionOk="0">
                  <a:moveTo>
                    <a:pt x="4476" y="0"/>
                  </a:moveTo>
                  <a:cubicBezTo>
                    <a:pt x="2523" y="778"/>
                    <a:pt x="949" y="2238"/>
                    <a:pt x="1" y="4096"/>
                  </a:cubicBezTo>
                  <a:lnTo>
                    <a:pt x="8856" y="4096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6075313" y="5308975"/>
              <a:ext cx="19925" cy="16975"/>
            </a:xfrm>
            <a:custGeom>
              <a:avLst/>
              <a:gdLst/>
              <a:ahLst/>
              <a:cxnLst/>
              <a:rect l="l" t="t" r="r" b="b"/>
              <a:pathLst>
                <a:path w="797" h="679" extrusionOk="0">
                  <a:moveTo>
                    <a:pt x="348" y="1"/>
                  </a:moveTo>
                  <a:cubicBezTo>
                    <a:pt x="179" y="1"/>
                    <a:pt x="19" y="135"/>
                    <a:pt x="19" y="338"/>
                  </a:cubicBezTo>
                  <a:cubicBezTo>
                    <a:pt x="0" y="527"/>
                    <a:pt x="152" y="679"/>
                    <a:pt x="342" y="679"/>
                  </a:cubicBezTo>
                  <a:cubicBezTo>
                    <a:pt x="645" y="679"/>
                    <a:pt x="797" y="319"/>
                    <a:pt x="588" y="110"/>
                  </a:cubicBezTo>
                  <a:cubicBezTo>
                    <a:pt x="518" y="34"/>
                    <a:pt x="432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5781888" y="5225925"/>
              <a:ext cx="425700" cy="426175"/>
            </a:xfrm>
            <a:custGeom>
              <a:avLst/>
              <a:gdLst/>
              <a:ahLst/>
              <a:cxnLst/>
              <a:rect l="l" t="t" r="r" b="b"/>
              <a:pathLst>
                <a:path w="17028" h="17047" extrusionOk="0">
                  <a:moveTo>
                    <a:pt x="5556" y="1271"/>
                  </a:moveTo>
                  <a:lnTo>
                    <a:pt x="9158" y="4665"/>
                  </a:lnTo>
                  <a:lnTo>
                    <a:pt x="1726" y="4665"/>
                  </a:lnTo>
                  <a:cubicBezTo>
                    <a:pt x="2617" y="3148"/>
                    <a:pt x="3944" y="1972"/>
                    <a:pt x="5556" y="1271"/>
                  </a:cubicBezTo>
                  <a:close/>
                  <a:moveTo>
                    <a:pt x="8514" y="664"/>
                  </a:moveTo>
                  <a:cubicBezTo>
                    <a:pt x="9632" y="664"/>
                    <a:pt x="10732" y="910"/>
                    <a:pt x="11756" y="1403"/>
                  </a:cubicBezTo>
                  <a:lnTo>
                    <a:pt x="11756" y="2332"/>
                  </a:lnTo>
                  <a:cubicBezTo>
                    <a:pt x="11766" y="2531"/>
                    <a:pt x="11922" y="2631"/>
                    <a:pt x="12081" y="2631"/>
                  </a:cubicBezTo>
                  <a:cubicBezTo>
                    <a:pt x="12240" y="2631"/>
                    <a:pt x="12401" y="2531"/>
                    <a:pt x="12420" y="2332"/>
                  </a:cubicBezTo>
                  <a:lnTo>
                    <a:pt x="12420" y="1764"/>
                  </a:lnTo>
                  <a:cubicBezTo>
                    <a:pt x="13899" y="2636"/>
                    <a:pt x="15074" y="3982"/>
                    <a:pt x="15757" y="5575"/>
                  </a:cubicBezTo>
                  <a:lnTo>
                    <a:pt x="12420" y="9121"/>
                  </a:lnTo>
                  <a:lnTo>
                    <a:pt x="12420" y="4987"/>
                  </a:lnTo>
                  <a:cubicBezTo>
                    <a:pt x="12401" y="4788"/>
                    <a:pt x="12240" y="4688"/>
                    <a:pt x="12081" y="4688"/>
                  </a:cubicBezTo>
                  <a:cubicBezTo>
                    <a:pt x="11922" y="4688"/>
                    <a:pt x="11766" y="4788"/>
                    <a:pt x="11756" y="4987"/>
                  </a:cubicBezTo>
                  <a:lnTo>
                    <a:pt x="11756" y="6182"/>
                  </a:lnTo>
                  <a:lnTo>
                    <a:pt x="6257" y="1024"/>
                  </a:lnTo>
                  <a:cubicBezTo>
                    <a:pt x="6978" y="796"/>
                    <a:pt x="7736" y="664"/>
                    <a:pt x="8514" y="664"/>
                  </a:cubicBezTo>
                  <a:close/>
                  <a:moveTo>
                    <a:pt x="6200" y="5309"/>
                  </a:moveTo>
                  <a:lnTo>
                    <a:pt x="1024" y="10827"/>
                  </a:lnTo>
                  <a:cubicBezTo>
                    <a:pt x="436" y="9007"/>
                    <a:pt x="550" y="7035"/>
                    <a:pt x="1365" y="5309"/>
                  </a:cubicBezTo>
                  <a:close/>
                  <a:moveTo>
                    <a:pt x="16004" y="6257"/>
                  </a:moveTo>
                  <a:cubicBezTo>
                    <a:pt x="16572" y="8040"/>
                    <a:pt x="16459" y="9993"/>
                    <a:pt x="15643" y="11699"/>
                  </a:cubicBezTo>
                  <a:lnTo>
                    <a:pt x="10903" y="11699"/>
                  </a:lnTo>
                  <a:lnTo>
                    <a:pt x="16004" y="6257"/>
                  </a:lnTo>
                  <a:close/>
                  <a:moveTo>
                    <a:pt x="9879" y="5328"/>
                  </a:moveTo>
                  <a:lnTo>
                    <a:pt x="11756" y="7092"/>
                  </a:lnTo>
                  <a:lnTo>
                    <a:pt x="11756" y="9841"/>
                  </a:lnTo>
                  <a:lnTo>
                    <a:pt x="9993" y="11718"/>
                  </a:lnTo>
                  <a:lnTo>
                    <a:pt x="7243" y="11718"/>
                  </a:lnTo>
                  <a:lnTo>
                    <a:pt x="5366" y="9955"/>
                  </a:lnTo>
                  <a:lnTo>
                    <a:pt x="5366" y="7205"/>
                  </a:lnTo>
                  <a:lnTo>
                    <a:pt x="7111" y="5328"/>
                  </a:lnTo>
                  <a:close/>
                  <a:moveTo>
                    <a:pt x="4684" y="7926"/>
                  </a:moveTo>
                  <a:lnTo>
                    <a:pt x="4684" y="15340"/>
                  </a:lnTo>
                  <a:cubicBezTo>
                    <a:pt x="3186" y="14468"/>
                    <a:pt x="1991" y="13140"/>
                    <a:pt x="1289" y="11548"/>
                  </a:cubicBezTo>
                  <a:lnTo>
                    <a:pt x="4684" y="7926"/>
                  </a:lnTo>
                  <a:close/>
                  <a:moveTo>
                    <a:pt x="15283" y="12363"/>
                  </a:moveTo>
                  <a:cubicBezTo>
                    <a:pt x="14413" y="13857"/>
                    <a:pt x="13091" y="15030"/>
                    <a:pt x="11523" y="15732"/>
                  </a:cubicBezTo>
                  <a:lnTo>
                    <a:pt x="11523" y="15732"/>
                  </a:lnTo>
                  <a:lnTo>
                    <a:pt x="7945" y="12363"/>
                  </a:lnTo>
                  <a:close/>
                  <a:moveTo>
                    <a:pt x="5366" y="10865"/>
                  </a:moveTo>
                  <a:lnTo>
                    <a:pt x="10827" y="16004"/>
                  </a:lnTo>
                  <a:cubicBezTo>
                    <a:pt x="10088" y="16231"/>
                    <a:pt x="9291" y="16364"/>
                    <a:pt x="8514" y="16364"/>
                  </a:cubicBezTo>
                  <a:cubicBezTo>
                    <a:pt x="7414" y="16364"/>
                    <a:pt x="6352" y="16117"/>
                    <a:pt x="5366" y="15662"/>
                  </a:cubicBezTo>
                  <a:lnTo>
                    <a:pt x="5366" y="10865"/>
                  </a:lnTo>
                  <a:close/>
                  <a:moveTo>
                    <a:pt x="8514" y="0"/>
                  </a:moveTo>
                  <a:cubicBezTo>
                    <a:pt x="3906" y="0"/>
                    <a:pt x="0" y="3944"/>
                    <a:pt x="0" y="8514"/>
                  </a:cubicBezTo>
                  <a:cubicBezTo>
                    <a:pt x="0" y="13102"/>
                    <a:pt x="3925" y="17046"/>
                    <a:pt x="8514" y="17046"/>
                  </a:cubicBezTo>
                  <a:cubicBezTo>
                    <a:pt x="9557" y="17046"/>
                    <a:pt x="10600" y="16838"/>
                    <a:pt x="11586" y="16440"/>
                  </a:cubicBezTo>
                  <a:cubicBezTo>
                    <a:pt x="14714" y="15169"/>
                    <a:pt x="17027" y="12041"/>
                    <a:pt x="17027" y="8533"/>
                  </a:cubicBezTo>
                  <a:cubicBezTo>
                    <a:pt x="17027" y="3925"/>
                    <a:pt x="13102" y="0"/>
                    <a:pt x="8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50"/>
          <p:cNvGrpSpPr/>
          <p:nvPr/>
        </p:nvGrpSpPr>
        <p:grpSpPr>
          <a:xfrm>
            <a:off x="7411190" y="4071579"/>
            <a:ext cx="365755" cy="365755"/>
            <a:chOff x="6492938" y="5137275"/>
            <a:chExt cx="511975" cy="511975"/>
          </a:xfrm>
        </p:grpSpPr>
        <p:sp>
          <p:nvSpPr>
            <p:cNvPr id="3090" name="Google Shape;3090;p50"/>
            <p:cNvSpPr/>
            <p:nvPr/>
          </p:nvSpPr>
          <p:spPr>
            <a:xfrm>
              <a:off x="6502888" y="5147225"/>
              <a:ext cx="492075" cy="492075"/>
            </a:xfrm>
            <a:custGeom>
              <a:avLst/>
              <a:gdLst/>
              <a:ahLst/>
              <a:cxnLst/>
              <a:rect l="l" t="t" r="r" b="b"/>
              <a:pathLst>
                <a:path w="19683" h="19683" extrusionOk="0">
                  <a:moveTo>
                    <a:pt x="797" y="1"/>
                  </a:moveTo>
                  <a:cubicBezTo>
                    <a:pt x="342" y="1"/>
                    <a:pt x="0" y="342"/>
                    <a:pt x="0" y="797"/>
                  </a:cubicBezTo>
                  <a:lnTo>
                    <a:pt x="0" y="18867"/>
                  </a:lnTo>
                  <a:cubicBezTo>
                    <a:pt x="0" y="19322"/>
                    <a:pt x="342" y="19682"/>
                    <a:pt x="797" y="19682"/>
                  </a:cubicBezTo>
                  <a:lnTo>
                    <a:pt x="18886" y="19682"/>
                  </a:lnTo>
                  <a:cubicBezTo>
                    <a:pt x="19322" y="19682"/>
                    <a:pt x="19683" y="19322"/>
                    <a:pt x="19683" y="18867"/>
                  </a:cubicBezTo>
                  <a:lnTo>
                    <a:pt x="19683" y="797"/>
                  </a:lnTo>
                  <a:cubicBezTo>
                    <a:pt x="19683" y="342"/>
                    <a:pt x="19322" y="1"/>
                    <a:pt x="18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6552663" y="5197000"/>
              <a:ext cx="392050" cy="392050"/>
            </a:xfrm>
            <a:custGeom>
              <a:avLst/>
              <a:gdLst/>
              <a:ahLst/>
              <a:cxnLst/>
              <a:rect l="l" t="t" r="r" b="b"/>
              <a:pathLst>
                <a:path w="15682" h="15682" extrusionOk="0">
                  <a:moveTo>
                    <a:pt x="11453" y="4248"/>
                  </a:moveTo>
                  <a:lnTo>
                    <a:pt x="11453" y="11453"/>
                  </a:lnTo>
                  <a:lnTo>
                    <a:pt x="4248" y="11453"/>
                  </a:lnTo>
                  <a:lnTo>
                    <a:pt x="4248" y="4248"/>
                  </a:lnTo>
                  <a:close/>
                  <a:moveTo>
                    <a:pt x="2636" y="0"/>
                  </a:moveTo>
                  <a:lnTo>
                    <a:pt x="2636" y="2636"/>
                  </a:lnTo>
                  <a:lnTo>
                    <a:pt x="0" y="2636"/>
                  </a:lnTo>
                  <a:lnTo>
                    <a:pt x="0" y="4248"/>
                  </a:lnTo>
                  <a:lnTo>
                    <a:pt x="2636" y="4248"/>
                  </a:lnTo>
                  <a:lnTo>
                    <a:pt x="2636" y="13046"/>
                  </a:lnTo>
                  <a:lnTo>
                    <a:pt x="11453" y="13046"/>
                  </a:lnTo>
                  <a:lnTo>
                    <a:pt x="11453" y="15682"/>
                  </a:lnTo>
                  <a:lnTo>
                    <a:pt x="13046" y="15682"/>
                  </a:lnTo>
                  <a:lnTo>
                    <a:pt x="13046" y="13046"/>
                  </a:lnTo>
                  <a:lnTo>
                    <a:pt x="15682" y="13046"/>
                  </a:lnTo>
                  <a:lnTo>
                    <a:pt x="15682" y="11453"/>
                  </a:lnTo>
                  <a:lnTo>
                    <a:pt x="13046" y="11453"/>
                  </a:lnTo>
                  <a:lnTo>
                    <a:pt x="13046" y="2636"/>
                  </a:lnTo>
                  <a:lnTo>
                    <a:pt x="4248" y="2636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6529438" y="5462925"/>
              <a:ext cx="23250" cy="20000"/>
            </a:xfrm>
            <a:custGeom>
              <a:avLst/>
              <a:gdLst/>
              <a:ahLst/>
              <a:cxnLst/>
              <a:rect l="l" t="t" r="r" b="b"/>
              <a:pathLst>
                <a:path w="930" h="800" extrusionOk="0">
                  <a:moveTo>
                    <a:pt x="531" y="1"/>
                  </a:moveTo>
                  <a:cubicBezTo>
                    <a:pt x="171" y="1"/>
                    <a:pt x="0" y="437"/>
                    <a:pt x="247" y="683"/>
                  </a:cubicBezTo>
                  <a:cubicBezTo>
                    <a:pt x="327" y="763"/>
                    <a:pt x="427" y="799"/>
                    <a:pt x="525" y="799"/>
                  </a:cubicBezTo>
                  <a:cubicBezTo>
                    <a:pt x="730" y="799"/>
                    <a:pt x="929" y="643"/>
                    <a:pt x="929" y="399"/>
                  </a:cubicBezTo>
                  <a:cubicBezTo>
                    <a:pt x="929" y="171"/>
                    <a:pt x="759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6492938" y="5137275"/>
              <a:ext cx="511975" cy="511975"/>
            </a:xfrm>
            <a:custGeom>
              <a:avLst/>
              <a:gdLst/>
              <a:ahLst/>
              <a:cxnLst/>
              <a:rect l="l" t="t" r="r" b="b"/>
              <a:pathLst>
                <a:path w="20479" h="20479" extrusionOk="0">
                  <a:moveTo>
                    <a:pt x="19265" y="797"/>
                  </a:moveTo>
                  <a:cubicBezTo>
                    <a:pt x="19493" y="797"/>
                    <a:pt x="19663" y="967"/>
                    <a:pt x="19663" y="1195"/>
                  </a:cubicBezTo>
                  <a:lnTo>
                    <a:pt x="19663" y="19284"/>
                  </a:lnTo>
                  <a:cubicBezTo>
                    <a:pt x="19663" y="19493"/>
                    <a:pt x="19493" y="19682"/>
                    <a:pt x="19265" y="19682"/>
                  </a:cubicBezTo>
                  <a:lnTo>
                    <a:pt x="1176" y="19682"/>
                  </a:lnTo>
                  <a:cubicBezTo>
                    <a:pt x="967" y="19682"/>
                    <a:pt x="778" y="19493"/>
                    <a:pt x="778" y="19284"/>
                  </a:cubicBezTo>
                  <a:lnTo>
                    <a:pt x="778" y="1195"/>
                  </a:lnTo>
                  <a:cubicBezTo>
                    <a:pt x="778" y="967"/>
                    <a:pt x="967" y="797"/>
                    <a:pt x="1176" y="797"/>
                  </a:cubicBezTo>
                  <a:close/>
                  <a:moveTo>
                    <a:pt x="1195" y="0"/>
                  </a:moveTo>
                  <a:cubicBezTo>
                    <a:pt x="531" y="0"/>
                    <a:pt x="0" y="531"/>
                    <a:pt x="0" y="1195"/>
                  </a:cubicBezTo>
                  <a:lnTo>
                    <a:pt x="0" y="19265"/>
                  </a:lnTo>
                  <a:cubicBezTo>
                    <a:pt x="0" y="19929"/>
                    <a:pt x="531" y="20479"/>
                    <a:pt x="1195" y="20479"/>
                  </a:cubicBezTo>
                  <a:lnTo>
                    <a:pt x="19284" y="20479"/>
                  </a:lnTo>
                  <a:cubicBezTo>
                    <a:pt x="19929" y="20479"/>
                    <a:pt x="20479" y="19929"/>
                    <a:pt x="20479" y="19265"/>
                  </a:cubicBezTo>
                  <a:lnTo>
                    <a:pt x="20479" y="1195"/>
                  </a:lnTo>
                  <a:cubicBezTo>
                    <a:pt x="20479" y="531"/>
                    <a:pt x="19929" y="0"/>
                    <a:pt x="19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6542713" y="5187050"/>
              <a:ext cx="411950" cy="412425"/>
            </a:xfrm>
            <a:custGeom>
              <a:avLst/>
              <a:gdLst/>
              <a:ahLst/>
              <a:cxnLst/>
              <a:rect l="l" t="t" r="r" b="b"/>
              <a:pathLst>
                <a:path w="16478" h="16497" extrusionOk="0">
                  <a:moveTo>
                    <a:pt x="2636" y="3451"/>
                  </a:moveTo>
                  <a:lnTo>
                    <a:pt x="2636" y="4248"/>
                  </a:lnTo>
                  <a:lnTo>
                    <a:pt x="797" y="4248"/>
                  </a:lnTo>
                  <a:lnTo>
                    <a:pt x="797" y="3451"/>
                  </a:lnTo>
                  <a:close/>
                  <a:moveTo>
                    <a:pt x="12477" y="3451"/>
                  </a:moveTo>
                  <a:lnTo>
                    <a:pt x="11681" y="4248"/>
                  </a:lnTo>
                  <a:lnTo>
                    <a:pt x="5044" y="4248"/>
                  </a:lnTo>
                  <a:lnTo>
                    <a:pt x="5044" y="3451"/>
                  </a:lnTo>
                  <a:close/>
                  <a:moveTo>
                    <a:pt x="10884" y="5044"/>
                  </a:moveTo>
                  <a:lnTo>
                    <a:pt x="5044" y="10884"/>
                  </a:lnTo>
                  <a:lnTo>
                    <a:pt x="5044" y="5044"/>
                  </a:lnTo>
                  <a:close/>
                  <a:moveTo>
                    <a:pt x="11434" y="5613"/>
                  </a:moveTo>
                  <a:lnTo>
                    <a:pt x="11434" y="11434"/>
                  </a:lnTo>
                  <a:lnTo>
                    <a:pt x="5613" y="11434"/>
                  </a:lnTo>
                  <a:lnTo>
                    <a:pt x="11434" y="5613"/>
                  </a:lnTo>
                  <a:close/>
                  <a:moveTo>
                    <a:pt x="4248" y="797"/>
                  </a:moveTo>
                  <a:lnTo>
                    <a:pt x="4248" y="11851"/>
                  </a:lnTo>
                  <a:cubicBezTo>
                    <a:pt x="4248" y="12060"/>
                    <a:pt x="4437" y="12249"/>
                    <a:pt x="4646" y="12249"/>
                  </a:cubicBezTo>
                  <a:lnTo>
                    <a:pt x="11453" y="12249"/>
                  </a:lnTo>
                  <a:lnTo>
                    <a:pt x="11434" y="13046"/>
                  </a:lnTo>
                  <a:lnTo>
                    <a:pt x="3451" y="13046"/>
                  </a:lnTo>
                  <a:lnTo>
                    <a:pt x="3451" y="797"/>
                  </a:lnTo>
                  <a:close/>
                  <a:moveTo>
                    <a:pt x="15681" y="12249"/>
                  </a:moveTo>
                  <a:lnTo>
                    <a:pt x="15681" y="13046"/>
                  </a:lnTo>
                  <a:lnTo>
                    <a:pt x="13842" y="13046"/>
                  </a:lnTo>
                  <a:lnTo>
                    <a:pt x="13842" y="12249"/>
                  </a:lnTo>
                  <a:close/>
                  <a:moveTo>
                    <a:pt x="13046" y="4001"/>
                  </a:moveTo>
                  <a:lnTo>
                    <a:pt x="13046" y="15681"/>
                  </a:lnTo>
                  <a:lnTo>
                    <a:pt x="12249" y="15681"/>
                  </a:lnTo>
                  <a:lnTo>
                    <a:pt x="12249" y="4816"/>
                  </a:lnTo>
                  <a:lnTo>
                    <a:pt x="13046" y="4001"/>
                  </a:lnTo>
                  <a:close/>
                  <a:moveTo>
                    <a:pt x="3034" y="0"/>
                  </a:moveTo>
                  <a:cubicBezTo>
                    <a:pt x="2826" y="0"/>
                    <a:pt x="2636" y="190"/>
                    <a:pt x="2636" y="417"/>
                  </a:cubicBezTo>
                  <a:lnTo>
                    <a:pt x="2636" y="2655"/>
                  </a:lnTo>
                  <a:lnTo>
                    <a:pt x="398" y="2655"/>
                  </a:lnTo>
                  <a:cubicBezTo>
                    <a:pt x="171" y="2655"/>
                    <a:pt x="0" y="2826"/>
                    <a:pt x="0" y="3053"/>
                  </a:cubicBezTo>
                  <a:lnTo>
                    <a:pt x="0" y="4646"/>
                  </a:lnTo>
                  <a:cubicBezTo>
                    <a:pt x="0" y="4854"/>
                    <a:pt x="171" y="5044"/>
                    <a:pt x="398" y="5044"/>
                  </a:cubicBezTo>
                  <a:lnTo>
                    <a:pt x="2636" y="5044"/>
                  </a:lnTo>
                  <a:lnTo>
                    <a:pt x="2636" y="13444"/>
                  </a:lnTo>
                  <a:cubicBezTo>
                    <a:pt x="2636" y="13653"/>
                    <a:pt x="2826" y="13842"/>
                    <a:pt x="3034" y="13842"/>
                  </a:cubicBezTo>
                  <a:lnTo>
                    <a:pt x="11434" y="13842"/>
                  </a:lnTo>
                  <a:lnTo>
                    <a:pt x="11434" y="16080"/>
                  </a:lnTo>
                  <a:cubicBezTo>
                    <a:pt x="11434" y="16307"/>
                    <a:pt x="11624" y="16497"/>
                    <a:pt x="11851" y="16497"/>
                  </a:cubicBezTo>
                  <a:lnTo>
                    <a:pt x="13444" y="16497"/>
                  </a:lnTo>
                  <a:cubicBezTo>
                    <a:pt x="13672" y="16497"/>
                    <a:pt x="13842" y="16307"/>
                    <a:pt x="13842" y="16080"/>
                  </a:cubicBezTo>
                  <a:lnTo>
                    <a:pt x="13842" y="13842"/>
                  </a:lnTo>
                  <a:lnTo>
                    <a:pt x="16080" y="13842"/>
                  </a:lnTo>
                  <a:cubicBezTo>
                    <a:pt x="16307" y="13842"/>
                    <a:pt x="16478" y="13671"/>
                    <a:pt x="16478" y="13444"/>
                  </a:cubicBezTo>
                  <a:lnTo>
                    <a:pt x="16478" y="11851"/>
                  </a:lnTo>
                  <a:cubicBezTo>
                    <a:pt x="16478" y="11624"/>
                    <a:pt x="16307" y="11434"/>
                    <a:pt x="16080" y="11434"/>
                  </a:cubicBezTo>
                  <a:lnTo>
                    <a:pt x="13842" y="11434"/>
                  </a:lnTo>
                  <a:lnTo>
                    <a:pt x="13842" y="3224"/>
                  </a:lnTo>
                  <a:lnTo>
                    <a:pt x="15568" y="1498"/>
                  </a:lnTo>
                  <a:cubicBezTo>
                    <a:pt x="15859" y="1207"/>
                    <a:pt x="15591" y="804"/>
                    <a:pt x="15280" y="804"/>
                  </a:cubicBezTo>
                  <a:cubicBezTo>
                    <a:pt x="15185" y="804"/>
                    <a:pt x="15087" y="841"/>
                    <a:pt x="14999" y="929"/>
                  </a:cubicBezTo>
                  <a:lnTo>
                    <a:pt x="13273" y="2655"/>
                  </a:lnTo>
                  <a:lnTo>
                    <a:pt x="5044" y="2655"/>
                  </a:lnTo>
                  <a:lnTo>
                    <a:pt x="5044" y="417"/>
                  </a:lnTo>
                  <a:cubicBezTo>
                    <a:pt x="5044" y="190"/>
                    <a:pt x="4854" y="0"/>
                    <a:pt x="4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6532763" y="5503225"/>
              <a:ext cx="19925" cy="106200"/>
            </a:xfrm>
            <a:custGeom>
              <a:avLst/>
              <a:gdLst/>
              <a:ahLst/>
              <a:cxnLst/>
              <a:rect l="l" t="t" r="r" b="b"/>
              <a:pathLst>
                <a:path w="797" h="4248" extrusionOk="0">
                  <a:moveTo>
                    <a:pt x="398" y="1"/>
                  </a:moveTo>
                  <a:cubicBezTo>
                    <a:pt x="171" y="1"/>
                    <a:pt x="0" y="171"/>
                    <a:pt x="0" y="399"/>
                  </a:cubicBezTo>
                  <a:lnTo>
                    <a:pt x="0" y="3850"/>
                  </a:lnTo>
                  <a:cubicBezTo>
                    <a:pt x="0" y="4115"/>
                    <a:pt x="199" y="4248"/>
                    <a:pt x="398" y="4248"/>
                  </a:cubicBezTo>
                  <a:cubicBezTo>
                    <a:pt x="597" y="4248"/>
                    <a:pt x="796" y="4115"/>
                    <a:pt x="796" y="3850"/>
                  </a:cubicBezTo>
                  <a:lnTo>
                    <a:pt x="796" y="399"/>
                  </a:lnTo>
                  <a:cubicBezTo>
                    <a:pt x="796" y="171"/>
                    <a:pt x="626" y="1"/>
                    <a:pt x="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50"/>
          <p:cNvGrpSpPr/>
          <p:nvPr/>
        </p:nvGrpSpPr>
        <p:grpSpPr>
          <a:xfrm>
            <a:off x="8129302" y="4080287"/>
            <a:ext cx="365714" cy="348340"/>
            <a:chOff x="7447163" y="5136800"/>
            <a:chExt cx="929625" cy="895475"/>
          </a:xfrm>
        </p:grpSpPr>
        <p:sp>
          <p:nvSpPr>
            <p:cNvPr id="3097" name="Google Shape;3097;p50"/>
            <p:cNvSpPr/>
            <p:nvPr/>
          </p:nvSpPr>
          <p:spPr>
            <a:xfrm>
              <a:off x="7877113" y="5154575"/>
              <a:ext cx="480700" cy="451525"/>
            </a:xfrm>
            <a:custGeom>
              <a:avLst/>
              <a:gdLst/>
              <a:ahLst/>
              <a:cxnLst/>
              <a:rect l="l" t="t" r="r" b="b"/>
              <a:pathLst>
                <a:path w="19228" h="18061" extrusionOk="0">
                  <a:moveTo>
                    <a:pt x="12309" y="0"/>
                  </a:moveTo>
                  <a:cubicBezTo>
                    <a:pt x="10700" y="0"/>
                    <a:pt x="9093" y="617"/>
                    <a:pt x="7870" y="1849"/>
                  </a:cubicBezTo>
                  <a:lnTo>
                    <a:pt x="2390" y="7310"/>
                  </a:lnTo>
                  <a:cubicBezTo>
                    <a:pt x="494" y="9206"/>
                    <a:pt x="1" y="12069"/>
                    <a:pt x="1158" y="14477"/>
                  </a:cubicBezTo>
                  <a:lnTo>
                    <a:pt x="4059" y="11595"/>
                  </a:lnTo>
                  <a:cubicBezTo>
                    <a:pt x="4097" y="10913"/>
                    <a:pt x="4381" y="10268"/>
                    <a:pt x="4855" y="9794"/>
                  </a:cubicBezTo>
                  <a:lnTo>
                    <a:pt x="10885" y="3878"/>
                  </a:lnTo>
                  <a:cubicBezTo>
                    <a:pt x="11328" y="3615"/>
                    <a:pt x="11817" y="3488"/>
                    <a:pt x="12302" y="3488"/>
                  </a:cubicBezTo>
                  <a:cubicBezTo>
                    <a:pt x="13144" y="3488"/>
                    <a:pt x="13972" y="3870"/>
                    <a:pt x="14525" y="4580"/>
                  </a:cubicBezTo>
                  <a:cubicBezTo>
                    <a:pt x="15379" y="5698"/>
                    <a:pt x="15284" y="7272"/>
                    <a:pt x="14298" y="8277"/>
                  </a:cubicBezTo>
                  <a:lnTo>
                    <a:pt x="8818" y="13738"/>
                  </a:lnTo>
                  <a:cubicBezTo>
                    <a:pt x="8344" y="14231"/>
                    <a:pt x="7699" y="14515"/>
                    <a:pt x="7017" y="14553"/>
                  </a:cubicBezTo>
                  <a:lnTo>
                    <a:pt x="4135" y="17454"/>
                  </a:lnTo>
                  <a:cubicBezTo>
                    <a:pt x="4998" y="17862"/>
                    <a:pt x="5920" y="18061"/>
                    <a:pt x="6835" y="18061"/>
                  </a:cubicBezTo>
                  <a:cubicBezTo>
                    <a:pt x="8472" y="18061"/>
                    <a:pt x="10086" y="17426"/>
                    <a:pt x="11302" y="16222"/>
                  </a:cubicBezTo>
                  <a:lnTo>
                    <a:pt x="16763" y="10742"/>
                  </a:lnTo>
                  <a:cubicBezTo>
                    <a:pt x="19228" y="8277"/>
                    <a:pt x="19228" y="4295"/>
                    <a:pt x="16763" y="1849"/>
                  </a:cubicBezTo>
                  <a:cubicBezTo>
                    <a:pt x="15530" y="617"/>
                    <a:pt x="13919" y="0"/>
                    <a:pt x="1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7730638" y="5408775"/>
              <a:ext cx="362675" cy="352000"/>
            </a:xfrm>
            <a:custGeom>
              <a:avLst/>
              <a:gdLst/>
              <a:ahLst/>
              <a:cxnLst/>
              <a:rect l="l" t="t" r="r" b="b"/>
              <a:pathLst>
                <a:path w="14507" h="14080" extrusionOk="0">
                  <a:moveTo>
                    <a:pt x="12210" y="0"/>
                  </a:moveTo>
                  <a:cubicBezTo>
                    <a:pt x="11672" y="0"/>
                    <a:pt x="11131" y="204"/>
                    <a:pt x="10714" y="612"/>
                  </a:cubicBezTo>
                  <a:lnTo>
                    <a:pt x="835" y="10491"/>
                  </a:lnTo>
                  <a:cubicBezTo>
                    <a:pt x="1" y="11325"/>
                    <a:pt x="1" y="12653"/>
                    <a:pt x="835" y="13468"/>
                  </a:cubicBezTo>
                  <a:cubicBezTo>
                    <a:pt x="1243" y="13876"/>
                    <a:pt x="1778" y="14079"/>
                    <a:pt x="2314" y="14079"/>
                  </a:cubicBezTo>
                  <a:cubicBezTo>
                    <a:pt x="2850" y="14079"/>
                    <a:pt x="3385" y="13876"/>
                    <a:pt x="3793" y="13468"/>
                  </a:cubicBezTo>
                  <a:cubicBezTo>
                    <a:pt x="5253" y="12008"/>
                    <a:pt x="12212" y="5049"/>
                    <a:pt x="13691" y="3570"/>
                  </a:cubicBezTo>
                  <a:cubicBezTo>
                    <a:pt x="14506" y="2755"/>
                    <a:pt x="14506" y="1427"/>
                    <a:pt x="13691" y="612"/>
                  </a:cubicBezTo>
                  <a:cubicBezTo>
                    <a:pt x="13283" y="204"/>
                    <a:pt x="12748" y="0"/>
                    <a:pt x="12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7466613" y="5563125"/>
              <a:ext cx="480225" cy="451850"/>
            </a:xfrm>
            <a:custGeom>
              <a:avLst/>
              <a:gdLst/>
              <a:ahLst/>
              <a:cxnLst/>
              <a:rect l="l" t="t" r="r" b="b"/>
              <a:pathLst>
                <a:path w="19209" h="18074" extrusionOk="0">
                  <a:moveTo>
                    <a:pt x="12380" y="0"/>
                  </a:moveTo>
                  <a:cubicBezTo>
                    <a:pt x="10748" y="0"/>
                    <a:pt x="9139" y="639"/>
                    <a:pt x="7926" y="1852"/>
                  </a:cubicBezTo>
                  <a:lnTo>
                    <a:pt x="2465" y="7332"/>
                  </a:lnTo>
                  <a:cubicBezTo>
                    <a:pt x="0" y="9778"/>
                    <a:pt x="0" y="13760"/>
                    <a:pt x="2446" y="16225"/>
                  </a:cubicBezTo>
                  <a:cubicBezTo>
                    <a:pt x="3679" y="17457"/>
                    <a:pt x="5291" y="18073"/>
                    <a:pt x="6902" y="18073"/>
                  </a:cubicBezTo>
                  <a:cubicBezTo>
                    <a:pt x="8514" y="18073"/>
                    <a:pt x="10126" y="17457"/>
                    <a:pt x="11358" y="16225"/>
                  </a:cubicBezTo>
                  <a:lnTo>
                    <a:pt x="16838" y="10764"/>
                  </a:lnTo>
                  <a:cubicBezTo>
                    <a:pt x="18715" y="8868"/>
                    <a:pt x="19208" y="6004"/>
                    <a:pt x="18071" y="3596"/>
                  </a:cubicBezTo>
                  <a:lnTo>
                    <a:pt x="18071" y="3596"/>
                  </a:lnTo>
                  <a:lnTo>
                    <a:pt x="15169" y="6479"/>
                  </a:lnTo>
                  <a:cubicBezTo>
                    <a:pt x="15132" y="7161"/>
                    <a:pt x="14847" y="7806"/>
                    <a:pt x="14354" y="8280"/>
                  </a:cubicBezTo>
                  <a:lnTo>
                    <a:pt x="8893" y="13760"/>
                  </a:lnTo>
                  <a:cubicBezTo>
                    <a:pt x="8341" y="14341"/>
                    <a:pt x="7597" y="14635"/>
                    <a:pt x="6852" y="14635"/>
                  </a:cubicBezTo>
                  <a:cubicBezTo>
                    <a:pt x="6137" y="14635"/>
                    <a:pt x="5421" y="14364"/>
                    <a:pt x="4873" y="13817"/>
                  </a:cubicBezTo>
                  <a:cubicBezTo>
                    <a:pt x="3755" y="12698"/>
                    <a:pt x="3774" y="10878"/>
                    <a:pt x="4930" y="9797"/>
                  </a:cubicBezTo>
                  <a:lnTo>
                    <a:pt x="10410" y="4317"/>
                  </a:lnTo>
                  <a:cubicBezTo>
                    <a:pt x="10884" y="3843"/>
                    <a:pt x="11529" y="3558"/>
                    <a:pt x="12193" y="3502"/>
                  </a:cubicBezTo>
                  <a:lnTo>
                    <a:pt x="15094" y="619"/>
                  </a:lnTo>
                  <a:cubicBezTo>
                    <a:pt x="14226" y="203"/>
                    <a:pt x="13299" y="0"/>
                    <a:pt x="12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8072763" y="5281225"/>
              <a:ext cx="47325" cy="34675"/>
            </a:xfrm>
            <a:custGeom>
              <a:avLst/>
              <a:gdLst/>
              <a:ahLst/>
              <a:cxnLst/>
              <a:rect l="l" t="t" r="r" b="b"/>
              <a:pathLst>
                <a:path w="1893" h="1387" extrusionOk="0">
                  <a:moveTo>
                    <a:pt x="1022" y="1"/>
                  </a:moveTo>
                  <a:cubicBezTo>
                    <a:pt x="473" y="1"/>
                    <a:pt x="0" y="727"/>
                    <a:pt x="537" y="1220"/>
                  </a:cubicBezTo>
                  <a:lnTo>
                    <a:pt x="556" y="1258"/>
                  </a:lnTo>
                  <a:cubicBezTo>
                    <a:pt x="688" y="1348"/>
                    <a:pt x="826" y="1387"/>
                    <a:pt x="958" y="1387"/>
                  </a:cubicBezTo>
                  <a:cubicBezTo>
                    <a:pt x="1469" y="1387"/>
                    <a:pt x="1892" y="799"/>
                    <a:pt x="1561" y="272"/>
                  </a:cubicBezTo>
                  <a:cubicBezTo>
                    <a:pt x="1542" y="253"/>
                    <a:pt x="1523" y="253"/>
                    <a:pt x="1523" y="234"/>
                  </a:cubicBezTo>
                  <a:cubicBezTo>
                    <a:pt x="1367" y="69"/>
                    <a:pt x="1191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7447163" y="5136800"/>
              <a:ext cx="929625" cy="895475"/>
            </a:xfrm>
            <a:custGeom>
              <a:avLst/>
              <a:gdLst/>
              <a:ahLst/>
              <a:cxnLst/>
              <a:rect l="l" t="t" r="r" b="b"/>
              <a:pathLst>
                <a:path w="37185" h="35819" extrusionOk="0">
                  <a:moveTo>
                    <a:pt x="29495" y="1418"/>
                  </a:moveTo>
                  <a:cubicBezTo>
                    <a:pt x="30927" y="1418"/>
                    <a:pt x="32359" y="1963"/>
                    <a:pt x="33449" y="3053"/>
                  </a:cubicBezTo>
                  <a:cubicBezTo>
                    <a:pt x="35630" y="5234"/>
                    <a:pt x="35630" y="8780"/>
                    <a:pt x="33449" y="10960"/>
                  </a:cubicBezTo>
                  <a:lnTo>
                    <a:pt x="28007" y="16440"/>
                  </a:lnTo>
                  <a:cubicBezTo>
                    <a:pt x="26936" y="17496"/>
                    <a:pt x="25500" y="18069"/>
                    <a:pt x="24030" y="18069"/>
                  </a:cubicBezTo>
                  <a:cubicBezTo>
                    <a:pt x="23548" y="18069"/>
                    <a:pt x="23062" y="18007"/>
                    <a:pt x="22584" y="17881"/>
                  </a:cubicBezTo>
                  <a:lnTo>
                    <a:pt x="24537" y="15928"/>
                  </a:lnTo>
                  <a:cubicBezTo>
                    <a:pt x="25277" y="15833"/>
                    <a:pt x="25978" y="15473"/>
                    <a:pt x="26509" y="14942"/>
                  </a:cubicBezTo>
                  <a:lnTo>
                    <a:pt x="31989" y="9481"/>
                  </a:lnTo>
                  <a:cubicBezTo>
                    <a:pt x="33221" y="8230"/>
                    <a:pt x="33354" y="6258"/>
                    <a:pt x="32273" y="4854"/>
                  </a:cubicBezTo>
                  <a:cubicBezTo>
                    <a:pt x="31587" y="3975"/>
                    <a:pt x="30548" y="3501"/>
                    <a:pt x="29492" y="3501"/>
                  </a:cubicBezTo>
                  <a:cubicBezTo>
                    <a:pt x="28887" y="3501"/>
                    <a:pt x="28276" y="3657"/>
                    <a:pt x="27723" y="3982"/>
                  </a:cubicBezTo>
                  <a:cubicBezTo>
                    <a:pt x="27191" y="4447"/>
                    <a:pt x="27562" y="5247"/>
                    <a:pt x="28172" y="5247"/>
                  </a:cubicBezTo>
                  <a:cubicBezTo>
                    <a:pt x="28258" y="5247"/>
                    <a:pt x="28349" y="5231"/>
                    <a:pt x="28443" y="5196"/>
                  </a:cubicBezTo>
                  <a:cubicBezTo>
                    <a:pt x="28813" y="4974"/>
                    <a:pt x="29185" y="4877"/>
                    <a:pt x="29538" y="4877"/>
                  </a:cubicBezTo>
                  <a:cubicBezTo>
                    <a:pt x="31207" y="4877"/>
                    <a:pt x="32440" y="7055"/>
                    <a:pt x="30984" y="8495"/>
                  </a:cubicBezTo>
                  <a:lnTo>
                    <a:pt x="26338" y="13141"/>
                  </a:lnTo>
                  <a:cubicBezTo>
                    <a:pt x="26433" y="11529"/>
                    <a:pt x="25163" y="10164"/>
                    <a:pt x="23532" y="10164"/>
                  </a:cubicBezTo>
                  <a:lnTo>
                    <a:pt x="23361" y="10164"/>
                  </a:lnTo>
                  <a:lnTo>
                    <a:pt x="24556" y="8988"/>
                  </a:lnTo>
                  <a:cubicBezTo>
                    <a:pt x="25093" y="8615"/>
                    <a:pt x="24456" y="7796"/>
                    <a:pt x="23930" y="7796"/>
                  </a:cubicBezTo>
                  <a:cubicBezTo>
                    <a:pt x="23787" y="7796"/>
                    <a:pt x="23652" y="7856"/>
                    <a:pt x="23551" y="8002"/>
                  </a:cubicBezTo>
                  <a:lnTo>
                    <a:pt x="21541" y="10012"/>
                  </a:lnTo>
                  <a:cubicBezTo>
                    <a:pt x="21010" y="10543"/>
                    <a:pt x="20669" y="11226"/>
                    <a:pt x="20555" y="11984"/>
                  </a:cubicBezTo>
                  <a:lnTo>
                    <a:pt x="18621" y="13937"/>
                  </a:lnTo>
                  <a:cubicBezTo>
                    <a:pt x="18109" y="12003"/>
                    <a:pt x="18659" y="9936"/>
                    <a:pt x="20062" y="8514"/>
                  </a:cubicBezTo>
                  <a:lnTo>
                    <a:pt x="25542" y="3053"/>
                  </a:lnTo>
                  <a:cubicBezTo>
                    <a:pt x="26632" y="1963"/>
                    <a:pt x="28064" y="1418"/>
                    <a:pt x="29495" y="1418"/>
                  </a:cubicBezTo>
                  <a:close/>
                  <a:moveTo>
                    <a:pt x="23536" y="11546"/>
                  </a:moveTo>
                  <a:cubicBezTo>
                    <a:pt x="24613" y="11546"/>
                    <a:pt x="25541" y="12952"/>
                    <a:pt x="24537" y="13956"/>
                  </a:cubicBezTo>
                  <a:lnTo>
                    <a:pt x="15454" y="23039"/>
                  </a:lnTo>
                  <a:lnTo>
                    <a:pt x="14639" y="23854"/>
                  </a:lnTo>
                  <a:cubicBezTo>
                    <a:pt x="14336" y="24157"/>
                    <a:pt x="13997" y="24284"/>
                    <a:pt x="13670" y="24284"/>
                  </a:cubicBezTo>
                  <a:cubicBezTo>
                    <a:pt x="12587" y="24284"/>
                    <a:pt x="11647" y="22883"/>
                    <a:pt x="12667" y="21863"/>
                  </a:cubicBezTo>
                  <a:lnTo>
                    <a:pt x="22565" y="11984"/>
                  </a:lnTo>
                  <a:cubicBezTo>
                    <a:pt x="22869" y="11675"/>
                    <a:pt x="23210" y="11546"/>
                    <a:pt x="23536" y="11546"/>
                  </a:cubicBezTo>
                  <a:close/>
                  <a:moveTo>
                    <a:pt x="10847" y="22678"/>
                  </a:moveTo>
                  <a:lnTo>
                    <a:pt x="10847" y="22678"/>
                  </a:lnTo>
                  <a:cubicBezTo>
                    <a:pt x="10790" y="23494"/>
                    <a:pt x="11093" y="24271"/>
                    <a:pt x="11662" y="24840"/>
                  </a:cubicBezTo>
                  <a:cubicBezTo>
                    <a:pt x="12186" y="25363"/>
                    <a:pt x="12886" y="25662"/>
                    <a:pt x="13629" y="25662"/>
                  </a:cubicBezTo>
                  <a:cubicBezTo>
                    <a:pt x="13694" y="25662"/>
                    <a:pt x="13759" y="25660"/>
                    <a:pt x="13824" y="25655"/>
                  </a:cubicBezTo>
                  <a:lnTo>
                    <a:pt x="13824" y="25655"/>
                  </a:lnTo>
                  <a:lnTo>
                    <a:pt x="9159" y="30320"/>
                  </a:lnTo>
                  <a:cubicBezTo>
                    <a:pt x="8752" y="30727"/>
                    <a:pt x="8216" y="30931"/>
                    <a:pt x="7678" y="30931"/>
                  </a:cubicBezTo>
                  <a:cubicBezTo>
                    <a:pt x="7140" y="30931"/>
                    <a:pt x="6599" y="30727"/>
                    <a:pt x="6182" y="30320"/>
                  </a:cubicBezTo>
                  <a:cubicBezTo>
                    <a:pt x="5367" y="29485"/>
                    <a:pt x="5367" y="28158"/>
                    <a:pt x="6182" y="27343"/>
                  </a:cubicBezTo>
                  <a:lnTo>
                    <a:pt x="10847" y="22678"/>
                  </a:lnTo>
                  <a:close/>
                  <a:moveTo>
                    <a:pt x="13148" y="17761"/>
                  </a:moveTo>
                  <a:cubicBezTo>
                    <a:pt x="13632" y="17761"/>
                    <a:pt x="14120" y="17825"/>
                    <a:pt x="14601" y="17957"/>
                  </a:cubicBezTo>
                  <a:lnTo>
                    <a:pt x="12667" y="19891"/>
                  </a:lnTo>
                  <a:cubicBezTo>
                    <a:pt x="11909" y="20005"/>
                    <a:pt x="11226" y="20346"/>
                    <a:pt x="10676" y="20877"/>
                  </a:cubicBezTo>
                  <a:lnTo>
                    <a:pt x="5215" y="26357"/>
                  </a:lnTo>
                  <a:cubicBezTo>
                    <a:pt x="3926" y="27741"/>
                    <a:pt x="3964" y="29884"/>
                    <a:pt x="5310" y="31211"/>
                  </a:cubicBezTo>
                  <a:cubicBezTo>
                    <a:pt x="5991" y="31892"/>
                    <a:pt x="6886" y="32233"/>
                    <a:pt x="7783" y="32233"/>
                  </a:cubicBezTo>
                  <a:cubicBezTo>
                    <a:pt x="8635" y="32233"/>
                    <a:pt x="9490" y="31925"/>
                    <a:pt x="10164" y="31306"/>
                  </a:cubicBezTo>
                  <a:lnTo>
                    <a:pt x="15625" y="25826"/>
                  </a:lnTo>
                  <a:cubicBezTo>
                    <a:pt x="16156" y="25295"/>
                    <a:pt x="16516" y="24593"/>
                    <a:pt x="16611" y="23854"/>
                  </a:cubicBezTo>
                  <a:lnTo>
                    <a:pt x="18564" y="21901"/>
                  </a:lnTo>
                  <a:lnTo>
                    <a:pt x="18564" y="21901"/>
                  </a:lnTo>
                  <a:cubicBezTo>
                    <a:pt x="19076" y="23835"/>
                    <a:pt x="18526" y="25902"/>
                    <a:pt x="17104" y="27324"/>
                  </a:cubicBezTo>
                  <a:lnTo>
                    <a:pt x="17123" y="27324"/>
                  </a:lnTo>
                  <a:lnTo>
                    <a:pt x="11643" y="32785"/>
                  </a:lnTo>
                  <a:cubicBezTo>
                    <a:pt x="10553" y="33875"/>
                    <a:pt x="9121" y="34420"/>
                    <a:pt x="7690" y="34420"/>
                  </a:cubicBezTo>
                  <a:cubicBezTo>
                    <a:pt x="6258" y="34420"/>
                    <a:pt x="4827" y="33875"/>
                    <a:pt x="3736" y="32785"/>
                  </a:cubicBezTo>
                  <a:cubicBezTo>
                    <a:pt x="1537" y="30604"/>
                    <a:pt x="1537" y="27058"/>
                    <a:pt x="3736" y="24878"/>
                  </a:cubicBezTo>
                  <a:lnTo>
                    <a:pt x="9197" y="19398"/>
                  </a:lnTo>
                  <a:cubicBezTo>
                    <a:pt x="10265" y="18344"/>
                    <a:pt x="11687" y="17761"/>
                    <a:pt x="13148" y="17761"/>
                  </a:cubicBezTo>
                  <a:close/>
                  <a:moveTo>
                    <a:pt x="29514" y="0"/>
                  </a:moveTo>
                  <a:cubicBezTo>
                    <a:pt x="27727" y="0"/>
                    <a:pt x="25940" y="683"/>
                    <a:pt x="24575" y="2048"/>
                  </a:cubicBezTo>
                  <a:lnTo>
                    <a:pt x="19095" y="7528"/>
                  </a:lnTo>
                  <a:cubicBezTo>
                    <a:pt x="17123" y="9500"/>
                    <a:pt x="16516" y="12439"/>
                    <a:pt x="17521" y="15037"/>
                  </a:cubicBezTo>
                  <a:lnTo>
                    <a:pt x="15720" y="16838"/>
                  </a:lnTo>
                  <a:cubicBezTo>
                    <a:pt x="14890" y="16517"/>
                    <a:pt x="14025" y="16360"/>
                    <a:pt x="13168" y="16360"/>
                  </a:cubicBezTo>
                  <a:cubicBezTo>
                    <a:pt x="11342" y="16360"/>
                    <a:pt x="9553" y="17070"/>
                    <a:pt x="8211" y="18412"/>
                  </a:cubicBezTo>
                  <a:lnTo>
                    <a:pt x="2731" y="23892"/>
                  </a:lnTo>
                  <a:cubicBezTo>
                    <a:pt x="1" y="26622"/>
                    <a:pt x="1" y="31040"/>
                    <a:pt x="2731" y="33771"/>
                  </a:cubicBezTo>
                  <a:cubicBezTo>
                    <a:pt x="4097" y="35136"/>
                    <a:pt x="5888" y="35819"/>
                    <a:pt x="7680" y="35819"/>
                  </a:cubicBezTo>
                  <a:cubicBezTo>
                    <a:pt x="9472" y="35819"/>
                    <a:pt x="11264" y="35136"/>
                    <a:pt x="12629" y="33771"/>
                  </a:cubicBezTo>
                  <a:lnTo>
                    <a:pt x="18109" y="28310"/>
                  </a:lnTo>
                  <a:cubicBezTo>
                    <a:pt x="20062" y="26338"/>
                    <a:pt x="20688" y="23399"/>
                    <a:pt x="19664" y="20801"/>
                  </a:cubicBezTo>
                  <a:lnTo>
                    <a:pt x="21484" y="18981"/>
                  </a:lnTo>
                  <a:cubicBezTo>
                    <a:pt x="22316" y="19309"/>
                    <a:pt x="23184" y="19468"/>
                    <a:pt x="24043" y="19468"/>
                  </a:cubicBezTo>
                  <a:cubicBezTo>
                    <a:pt x="25866" y="19468"/>
                    <a:pt x="27653" y="18753"/>
                    <a:pt x="28993" y="17426"/>
                  </a:cubicBezTo>
                  <a:lnTo>
                    <a:pt x="34454" y="11946"/>
                  </a:lnTo>
                  <a:cubicBezTo>
                    <a:pt x="37184" y="9216"/>
                    <a:pt x="37184" y="4798"/>
                    <a:pt x="34454" y="2048"/>
                  </a:cubicBezTo>
                  <a:cubicBezTo>
                    <a:pt x="33089" y="683"/>
                    <a:pt x="31302" y="0"/>
                    <a:pt x="29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7640388" y="5319875"/>
              <a:ext cx="117775" cy="109200"/>
            </a:xfrm>
            <a:custGeom>
              <a:avLst/>
              <a:gdLst/>
              <a:ahLst/>
              <a:cxnLst/>
              <a:rect l="l" t="t" r="r" b="b"/>
              <a:pathLst>
                <a:path w="4711" h="4368" extrusionOk="0">
                  <a:moveTo>
                    <a:pt x="988" y="0"/>
                  </a:moveTo>
                  <a:cubicBezTo>
                    <a:pt x="452" y="0"/>
                    <a:pt x="0" y="680"/>
                    <a:pt x="482" y="1191"/>
                  </a:cubicBezTo>
                  <a:lnTo>
                    <a:pt x="3459" y="4168"/>
                  </a:lnTo>
                  <a:cubicBezTo>
                    <a:pt x="3592" y="4301"/>
                    <a:pt x="3767" y="4367"/>
                    <a:pt x="3945" y="4367"/>
                  </a:cubicBezTo>
                  <a:cubicBezTo>
                    <a:pt x="4123" y="4367"/>
                    <a:pt x="4303" y="4301"/>
                    <a:pt x="4445" y="4168"/>
                  </a:cubicBezTo>
                  <a:cubicBezTo>
                    <a:pt x="4711" y="3884"/>
                    <a:pt x="4711" y="3447"/>
                    <a:pt x="4445" y="3182"/>
                  </a:cubicBezTo>
                  <a:lnTo>
                    <a:pt x="1468" y="205"/>
                  </a:lnTo>
                  <a:cubicBezTo>
                    <a:pt x="1316" y="61"/>
                    <a:pt x="1148" y="0"/>
                    <a:pt x="9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7557613" y="5481425"/>
              <a:ext cx="142250" cy="35100"/>
            </a:xfrm>
            <a:custGeom>
              <a:avLst/>
              <a:gdLst/>
              <a:ahLst/>
              <a:cxnLst/>
              <a:rect l="l" t="t" r="r" b="b"/>
              <a:pathLst>
                <a:path w="5690" h="1404" extrusionOk="0">
                  <a:moveTo>
                    <a:pt x="1" y="702"/>
                  </a:moveTo>
                  <a:lnTo>
                    <a:pt x="1" y="721"/>
                  </a:lnTo>
                  <a:cubicBezTo>
                    <a:pt x="1" y="716"/>
                    <a:pt x="1" y="710"/>
                    <a:pt x="1" y="705"/>
                  </a:cubicBezTo>
                  <a:lnTo>
                    <a:pt x="1" y="705"/>
                  </a:lnTo>
                  <a:cubicBezTo>
                    <a:pt x="1" y="704"/>
                    <a:pt x="1" y="703"/>
                    <a:pt x="1" y="702"/>
                  </a:cubicBezTo>
                  <a:close/>
                  <a:moveTo>
                    <a:pt x="721" y="0"/>
                  </a:moveTo>
                  <a:cubicBezTo>
                    <a:pt x="328" y="0"/>
                    <a:pt x="9" y="314"/>
                    <a:pt x="1" y="705"/>
                  </a:cubicBezTo>
                  <a:lnTo>
                    <a:pt x="1" y="705"/>
                  </a:lnTo>
                  <a:cubicBezTo>
                    <a:pt x="22" y="1083"/>
                    <a:pt x="324" y="1403"/>
                    <a:pt x="721" y="1403"/>
                  </a:cubicBezTo>
                  <a:lnTo>
                    <a:pt x="4912" y="1403"/>
                  </a:lnTo>
                  <a:cubicBezTo>
                    <a:pt x="5689" y="1252"/>
                    <a:pt x="5689" y="152"/>
                    <a:pt x="4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7808863" y="5233150"/>
              <a:ext cx="35100" cy="137250"/>
            </a:xfrm>
            <a:custGeom>
              <a:avLst/>
              <a:gdLst/>
              <a:ahLst/>
              <a:cxnLst/>
              <a:rect l="l" t="t" r="r" b="b"/>
              <a:pathLst>
                <a:path w="1404" h="5490" extrusionOk="0">
                  <a:moveTo>
                    <a:pt x="695" y="0"/>
                  </a:moveTo>
                  <a:cubicBezTo>
                    <a:pt x="380" y="0"/>
                    <a:pt x="67" y="195"/>
                    <a:pt x="0" y="583"/>
                  </a:cubicBezTo>
                  <a:lnTo>
                    <a:pt x="0" y="4793"/>
                  </a:lnTo>
                  <a:cubicBezTo>
                    <a:pt x="0" y="5257"/>
                    <a:pt x="351" y="5490"/>
                    <a:pt x="702" y="5490"/>
                  </a:cubicBezTo>
                  <a:cubicBezTo>
                    <a:pt x="1053" y="5490"/>
                    <a:pt x="1404" y="5257"/>
                    <a:pt x="1404" y="4793"/>
                  </a:cubicBezTo>
                  <a:lnTo>
                    <a:pt x="1404" y="583"/>
                  </a:lnTo>
                  <a:cubicBezTo>
                    <a:pt x="1328" y="195"/>
                    <a:pt x="101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8066263" y="5740475"/>
              <a:ext cx="117475" cy="108950"/>
            </a:xfrm>
            <a:custGeom>
              <a:avLst/>
              <a:gdLst/>
              <a:ahLst/>
              <a:cxnLst/>
              <a:rect l="l" t="t" r="r" b="b"/>
              <a:pathLst>
                <a:path w="4699" h="4358" extrusionOk="0">
                  <a:moveTo>
                    <a:pt x="759" y="1"/>
                  </a:moveTo>
                  <a:cubicBezTo>
                    <a:pt x="579" y="1"/>
                    <a:pt x="399" y="67"/>
                    <a:pt x="266" y="200"/>
                  </a:cubicBezTo>
                  <a:cubicBezTo>
                    <a:pt x="1" y="465"/>
                    <a:pt x="1" y="920"/>
                    <a:pt x="266" y="1186"/>
                  </a:cubicBezTo>
                  <a:lnTo>
                    <a:pt x="3243" y="4163"/>
                  </a:lnTo>
                  <a:cubicBezTo>
                    <a:pt x="3388" y="4300"/>
                    <a:pt x="3549" y="4357"/>
                    <a:pt x="3704" y="4357"/>
                  </a:cubicBezTo>
                  <a:cubicBezTo>
                    <a:pt x="4236" y="4357"/>
                    <a:pt x="4699" y="3676"/>
                    <a:pt x="4229" y="3177"/>
                  </a:cubicBezTo>
                  <a:lnTo>
                    <a:pt x="1252" y="200"/>
                  </a:lnTo>
                  <a:cubicBezTo>
                    <a:pt x="1119" y="67"/>
                    <a:pt x="939" y="1"/>
                    <a:pt x="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7981888" y="5802000"/>
              <a:ext cx="35100" cy="134050"/>
            </a:xfrm>
            <a:custGeom>
              <a:avLst/>
              <a:gdLst/>
              <a:ahLst/>
              <a:cxnLst/>
              <a:rect l="l" t="t" r="r" b="b"/>
              <a:pathLst>
                <a:path w="1404" h="5362" extrusionOk="0">
                  <a:moveTo>
                    <a:pt x="709" y="0"/>
                  </a:moveTo>
                  <a:cubicBezTo>
                    <a:pt x="394" y="0"/>
                    <a:pt x="76" y="194"/>
                    <a:pt x="0" y="583"/>
                  </a:cubicBezTo>
                  <a:lnTo>
                    <a:pt x="0" y="4793"/>
                  </a:lnTo>
                  <a:cubicBezTo>
                    <a:pt x="76" y="5172"/>
                    <a:pt x="394" y="5361"/>
                    <a:pt x="709" y="5361"/>
                  </a:cubicBezTo>
                  <a:cubicBezTo>
                    <a:pt x="1024" y="5361"/>
                    <a:pt x="1337" y="5172"/>
                    <a:pt x="1404" y="4793"/>
                  </a:cubicBezTo>
                  <a:lnTo>
                    <a:pt x="1404" y="583"/>
                  </a:lnTo>
                  <a:cubicBezTo>
                    <a:pt x="1337" y="194"/>
                    <a:pt x="1024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8123138" y="5654175"/>
              <a:ext cx="143200" cy="35650"/>
            </a:xfrm>
            <a:custGeom>
              <a:avLst/>
              <a:gdLst/>
              <a:ahLst/>
              <a:cxnLst/>
              <a:rect l="l" t="t" r="r" b="b"/>
              <a:pathLst>
                <a:path w="5728" h="1426" extrusionOk="0">
                  <a:moveTo>
                    <a:pt x="713" y="1"/>
                  </a:moveTo>
                  <a:cubicBezTo>
                    <a:pt x="328" y="1"/>
                    <a:pt x="1" y="318"/>
                    <a:pt x="1" y="713"/>
                  </a:cubicBezTo>
                  <a:cubicBezTo>
                    <a:pt x="1" y="1123"/>
                    <a:pt x="325" y="1425"/>
                    <a:pt x="708" y="1425"/>
                  </a:cubicBezTo>
                  <a:cubicBezTo>
                    <a:pt x="750" y="1425"/>
                    <a:pt x="792" y="1422"/>
                    <a:pt x="835" y="1414"/>
                  </a:cubicBezTo>
                  <a:lnTo>
                    <a:pt x="5026" y="1414"/>
                  </a:lnTo>
                  <a:cubicBezTo>
                    <a:pt x="5424" y="1414"/>
                    <a:pt x="5727" y="1092"/>
                    <a:pt x="5727" y="713"/>
                  </a:cubicBezTo>
                  <a:cubicBezTo>
                    <a:pt x="5727" y="334"/>
                    <a:pt x="5424" y="30"/>
                    <a:pt x="5026" y="11"/>
                  </a:cubicBezTo>
                  <a:lnTo>
                    <a:pt x="835" y="11"/>
                  </a:lnTo>
                  <a:cubicBezTo>
                    <a:pt x="794" y="4"/>
                    <a:pt x="753" y="1"/>
                    <a:pt x="7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5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09" name="Google Shape;3109;p5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10" name="Google Shape;3110;p5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5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</a:t>
            </a:r>
            <a:r>
              <a:rPr lang="en">
                <a:solidFill>
                  <a:schemeClr val="accent2"/>
                </a:solidFill>
              </a:rPr>
              <a:t>‘Resources’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16" name="Google Shape;3116;p5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Photos: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3"/>
              </a:rPr>
              <a:t>Portrait hacker I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4"/>
              </a:rPr>
              <a:t>Portrait hacker II</a:t>
            </a:r>
            <a:endParaRPr sz="1400"/>
          </a:p>
        </p:txBody>
      </p:sp>
      <p:sp>
        <p:nvSpPr>
          <p:cNvPr id="3117" name="Google Shape;3117;p5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</a:t>
            </a:r>
            <a:endParaRPr/>
          </a:p>
        </p:txBody>
      </p:sp>
      <p:sp>
        <p:nvSpPr>
          <p:cNvPr id="3118" name="Google Shape;3118;p5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19" name="Google Shape;3119;p5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20" name="Google Shape;3120;p5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3121" name="Google Shape;3121;p51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3122" name="Google Shape;3122;p5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3123" name="Google Shape;3123;p51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52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29" name="Google Shape;3129;p52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Photos:</a:t>
            </a:r>
            <a:endParaRPr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3"/>
              </a:rPr>
              <a:t>Close up hacker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4"/>
              </a:rPr>
              <a:t>Medium shot woman working computer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Icons: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∗"/>
            </a:pPr>
            <a:r>
              <a:rPr lang="en" sz="1400">
                <a:uFill>
                  <a:noFill/>
                </a:uFill>
                <a:hlinkClick r:id="rId5"/>
              </a:rPr>
              <a:t>Web design</a:t>
            </a:r>
            <a:endParaRPr/>
          </a:p>
        </p:txBody>
      </p:sp>
      <p:sp>
        <p:nvSpPr>
          <p:cNvPr id="3130" name="Google Shape;3130;p52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</p:txBody>
      </p:sp>
      <p:sp>
        <p:nvSpPr>
          <p:cNvPr id="3131" name="Google Shape;3131;p52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32" name="Google Shape;3132;p52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3133" name="Google Shape;3133;p52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3134" name="Google Shape;3134;p52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3135" name="Google Shape;3135;p5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3136" name="Google Shape;3136;p52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61;p27"/>
          <p:cNvSpPr txBox="1">
            <a:spLocks/>
          </p:cNvSpPr>
          <p:nvPr/>
        </p:nvSpPr>
        <p:spPr>
          <a:xfrm>
            <a:off x="2118071" y="239147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“grade”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11,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17" name="Заглавие 2"/>
          <p:cNvSpPr>
            <a:spLocks noGrp="1"/>
          </p:cNvSpPr>
          <p:nvPr>
            <p:ph type="title"/>
          </p:nvPr>
        </p:nvSpPr>
        <p:spPr>
          <a:xfrm>
            <a:off x="0" y="87761"/>
            <a:ext cx="4557909" cy="381548"/>
          </a:xfrm>
        </p:spPr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hello2.json</a:t>
            </a:r>
            <a:endParaRPr lang="bg-BG" sz="1400" dirty="0">
              <a:solidFill>
                <a:schemeClr val="accent3"/>
              </a:solidFill>
            </a:endParaRPr>
          </a:p>
        </p:txBody>
      </p:sp>
      <p:sp>
        <p:nvSpPr>
          <p:cNvPr id="18" name="Google Shape;458;p27"/>
          <p:cNvSpPr txBox="1">
            <a:spLocks/>
          </p:cNvSpPr>
          <p:nvPr/>
        </p:nvSpPr>
        <p:spPr>
          <a:xfrm>
            <a:off x="1459571" y="1144250"/>
            <a:ext cx="57888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{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Google Shape;461;p27"/>
          <p:cNvSpPr txBox="1">
            <a:spLocks/>
          </p:cNvSpPr>
          <p:nvPr/>
        </p:nvSpPr>
        <p:spPr>
          <a:xfrm>
            <a:off x="2118071" y="2064701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“age”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: 17,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20" name="Google Shape;462;p27"/>
          <p:cNvGrpSpPr/>
          <p:nvPr/>
        </p:nvGrpSpPr>
        <p:grpSpPr>
          <a:xfrm>
            <a:off x="1459571" y="1759900"/>
            <a:ext cx="506100" cy="1855426"/>
            <a:chOff x="1413525" y="1759900"/>
            <a:chExt cx="506100" cy="1855426"/>
          </a:xfrm>
        </p:grpSpPr>
        <p:cxnSp>
          <p:nvCxnSpPr>
            <p:cNvPr id="21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464;p27"/>
            <p:cNvSpPr txBox="1"/>
            <p:nvPr/>
          </p:nvSpPr>
          <p:spPr>
            <a:xfrm>
              <a:off x="1413525" y="2968826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23" name="Google Shape;461;p27"/>
          <p:cNvSpPr txBox="1">
            <a:spLocks/>
          </p:cNvSpPr>
          <p:nvPr/>
        </p:nvSpPr>
        <p:spPr>
          <a:xfrm>
            <a:off x="2118071" y="1737932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“name”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 ”</a:t>
            </a:r>
            <a:r>
              <a:rPr lang="bg-BG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Ивайло </a:t>
            </a:r>
            <a:r>
              <a:rPr lang="bg-BG" sz="1600" dirty="0" err="1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Каньов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”,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24" name="Google Shape;461;p27"/>
          <p:cNvSpPr txBox="1">
            <a:spLocks/>
          </p:cNvSpPr>
          <p:nvPr/>
        </p:nvSpPr>
        <p:spPr>
          <a:xfrm>
            <a:off x="2118071" y="2832090"/>
            <a:ext cx="6223182" cy="25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fav-programming-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langs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”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:</a:t>
            </a:r>
            <a:r>
              <a:rPr lang="bg-BG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 				   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[“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Python”, 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“</a:t>
            </a:r>
            <a:r>
              <a:rPr lang="en-US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</a:rPr>
              <a:t>C#”]</a:t>
            </a:r>
            <a:endParaRPr lang="en-US" sz="16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27" name="Заглавие 2"/>
          <p:cNvSpPr>
            <a:spLocks noGrp="1"/>
          </p:cNvSpPr>
          <p:nvPr>
            <p:ph type="title"/>
          </p:nvPr>
        </p:nvSpPr>
        <p:spPr>
          <a:xfrm>
            <a:off x="4585140" y="87761"/>
            <a:ext cx="4557909" cy="381548"/>
          </a:xfrm>
        </p:spPr>
        <p:txBody>
          <a:bodyPr/>
          <a:lstStyle/>
          <a:p>
            <a:r>
              <a:rPr lang="en-US" sz="1400" dirty="0" smtClean="0">
                <a:solidFill>
                  <a:schemeClr val="accent3"/>
                </a:solidFill>
              </a:rPr>
              <a:t>img2.png</a:t>
            </a:r>
            <a:endParaRPr lang="bg-BG" sz="14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https://cdn.discordapp.com/attachments/995684058401083432/1077674611103252520/16770080128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67" y="1144250"/>
            <a:ext cx="2214215" cy="237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76" y="3918857"/>
            <a:ext cx="869846" cy="13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1980290" y="1994516"/>
            <a:ext cx="4267631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rgbClr val="000000"/>
              </a:buClr>
              <a:buFont typeface="Arial"/>
              <a:buNone/>
            </a:pPr>
            <a:r>
              <a:rPr lang="en" sz="1600" dirty="0" smtClean="0"/>
              <a:t>“</a:t>
            </a:r>
            <a:r>
              <a:rPr lang="en" sz="1600" dirty="0" smtClean="0"/>
              <a:t>Machine </a:t>
            </a:r>
            <a:r>
              <a:rPr lang="en" sz="1600" dirty="0"/>
              <a:t>Learning (YOLOv7</a:t>
            </a:r>
            <a:r>
              <a:rPr lang="en" sz="1600" dirty="0" smtClean="0"/>
              <a:t>)”</a:t>
            </a:r>
            <a:r>
              <a:rPr lang="en" sz="1600" dirty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1980290" y="2484324"/>
            <a:ext cx="456925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 smtClean="0"/>
              <a:t>“</a:t>
            </a:r>
            <a:r>
              <a:rPr lang="en-US" sz="1600" dirty="0" smtClean="0"/>
              <a:t>Backend </a:t>
            </a:r>
            <a:r>
              <a:rPr lang="en-US" sz="1600" dirty="0"/>
              <a:t>Development (Flask</a:t>
            </a:r>
            <a:r>
              <a:rPr lang="en-US" sz="1600" dirty="0" smtClean="0"/>
              <a:t>)”</a:t>
            </a:r>
            <a:r>
              <a:rPr lang="en" sz="1600" dirty="0" smtClean="0">
                <a:solidFill>
                  <a:schemeClr val="accent6"/>
                </a:solidFill>
                <a:latin typeface="Fira Code" panose="020B0604020202020204" charset="0"/>
                <a:ea typeface="Fira Code" panose="020B0604020202020204" charset="0"/>
                <a:cs typeface="Fira Code" panose="020B0604020202020204" charset="0"/>
                <a:sym typeface="Arial"/>
              </a:rPr>
              <a:t>,</a:t>
            </a:r>
            <a:endParaRPr lang="en" sz="1400" dirty="0">
              <a:solidFill>
                <a:schemeClr val="accent6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  <a:sym typeface="Arial"/>
            </a:endParaRPr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1980290" y="2974132"/>
            <a:ext cx="451865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“</a:t>
            </a:r>
            <a:r>
              <a:rPr lang="en" sz="1600" dirty="0" smtClean="0"/>
              <a:t>Frontend </a:t>
            </a:r>
            <a:r>
              <a:rPr lang="en" sz="1600" dirty="0"/>
              <a:t>Development (Django</a:t>
            </a:r>
            <a:r>
              <a:rPr lang="en" sz="1600" dirty="0" smtClean="0"/>
              <a:t>)”</a:t>
            </a:r>
            <a:endParaRPr sz="1600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535132" y="113270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</a:t>
            </a:r>
            <a:r>
              <a:rPr lang="en" dirty="0">
                <a:solidFill>
                  <a:schemeClr val="accent2"/>
                </a:solidFill>
              </a:rPr>
              <a:t>Of</a:t>
            </a:r>
            <a:r>
              <a:rPr lang="en" dirty="0"/>
              <a:t>Contents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smtClean="0">
                <a:solidFill>
                  <a:schemeClr val="accent2"/>
                </a:solidFill>
              </a:rPr>
              <a:t>=</a:t>
            </a:r>
            <a:r>
              <a:rPr lang="en" dirty="0" smtClean="0">
                <a:solidFill>
                  <a:schemeClr val="accent2"/>
                </a:solidFill>
              </a:rPr>
              <a:t> </a:t>
            </a:r>
            <a:r>
              <a:rPr lang="en" dirty="0" smtClean="0">
                <a:solidFill>
                  <a:schemeClr val="accent6"/>
                </a:solidFill>
              </a:rPr>
              <a:t>[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476707" y="1718958"/>
            <a:ext cx="506100" cy="2117397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]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solidFill>
                  <a:schemeClr val="accent3"/>
                </a:solidFill>
              </a:rPr>
              <a:t>Въведение.</a:t>
            </a:r>
            <a:r>
              <a:rPr lang="en-US" sz="1400" dirty="0" err="1">
                <a:solidFill>
                  <a:schemeClr val="accent3"/>
                </a:solidFill>
              </a:rPr>
              <a:t>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Theory Lesson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You can enter a subtitle here if you need it &gt;</a:t>
            </a:r>
            <a:endParaRPr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Mercury is the closest planet to the Sun and the smallest one in the Solar System—it’s only a bit larger than the Moon &gt;</a:t>
            </a:r>
            <a:endParaRPr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Venus has a beautiful name and is the second planet from the Sun. It’s hot and has a poisonous atmosphere &gt;</a:t>
            </a:r>
            <a:endParaRPr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Concepts &lt; /2 &gt;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&lt; /1 &gt; </a:t>
            </a:r>
            <a:r>
              <a:rPr lang="en">
                <a:solidFill>
                  <a:schemeClr val="accent6"/>
                </a:solidFill>
              </a:rPr>
              <a:t>{</a:t>
            </a:r>
            <a:r>
              <a:rPr lang="en"/>
              <a:t> </a:t>
            </a:r>
            <a:endParaRPr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1"/>
          <p:cNvGrpSpPr/>
          <p:nvPr/>
        </p:nvGrpSpPr>
        <p:grpSpPr>
          <a:xfrm>
            <a:off x="1707878" y="3444511"/>
            <a:ext cx="320088" cy="260682"/>
            <a:chOff x="5899913" y="4248925"/>
            <a:chExt cx="639025" cy="524300"/>
          </a:xfrm>
        </p:grpSpPr>
        <p:sp>
          <p:nvSpPr>
            <p:cNvPr id="533" name="Google Shape;533;p31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Introduction;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‘Here you can give a brief description of the topic you want to talk about’</a:t>
            </a:r>
            <a:endParaRPr>
              <a:solidFill>
                <a:schemeClr val="accent2"/>
              </a:solidFill>
            </a:endParaRPr>
          </a:p>
          <a:p>
            <a:pPr marL="449116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&lt;</a:t>
            </a:r>
            <a:r>
              <a:rPr lang="en">
                <a:solidFill>
                  <a:schemeClr val="accent1"/>
                </a:solidFill>
              </a:rPr>
              <a:t>p</a:t>
            </a:r>
            <a:r>
              <a:rPr lang="en">
                <a:solidFill>
                  <a:schemeClr val="accent3"/>
                </a:solidFill>
              </a:rPr>
              <a:t> For example, if you want to talk about Mercury, you can say that it’s the smallest planet in the entire Solar System &gt;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6" name="Google Shape;566;p32"/>
          <p:cNvGrpSpPr/>
          <p:nvPr/>
        </p:nvGrpSpPr>
        <p:grpSpPr>
          <a:xfrm>
            <a:off x="2008321" y="2971150"/>
            <a:ext cx="667800" cy="902750"/>
            <a:chOff x="2008321" y="2971150"/>
            <a:chExt cx="667800" cy="902750"/>
          </a:xfrm>
        </p:grpSpPr>
        <p:cxnSp>
          <p:nvCxnSpPr>
            <p:cNvPr id="567" name="Google Shape;567;p32"/>
            <p:cNvCxnSpPr/>
            <p:nvPr/>
          </p:nvCxnSpPr>
          <p:spPr>
            <a:xfrm>
              <a:off x="2280025" y="2971150"/>
              <a:ext cx="0" cy="52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8" name="Google Shape;568;p32"/>
            <p:cNvSpPr txBox="1"/>
            <p:nvPr/>
          </p:nvSpPr>
          <p:spPr>
            <a:xfrm>
              <a:off x="2008321" y="3473700"/>
              <a:ext cx="6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">
                  <a:solidFill>
                    <a:schemeClr val="accent1"/>
                  </a:solidFill>
                  <a:latin typeface="Fira Code"/>
                  <a:ea typeface="Fira Code"/>
                  <a:cs typeface="Fira Code"/>
                  <a:sym typeface="Fira Code"/>
                </a:rPr>
                <a:t>/p</a:t>
              </a:r>
              <a:r>
                <a:rPr lang="en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stCxn id="577" idx="1"/>
            <a:endCxn id="578" idx="1"/>
          </p:cNvCxnSpPr>
          <p:nvPr/>
        </p:nvCxnSpPr>
        <p:spPr>
          <a:xfrm>
            <a:off x="2798125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</a:t>
            </a:r>
            <a:r>
              <a:rPr lang="en">
                <a:solidFill>
                  <a:schemeClr val="accent2"/>
                </a:solidFill>
              </a:rPr>
              <a:t>‘Topic About ?’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1642225" y="2982667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Create a web page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209275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798125" y="1880842"/>
            <a:ext cx="7782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2092750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in the entire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96300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stCxn id="588" idx="1"/>
            <a:endCxn id="589" idx="1"/>
          </p:cNvCxnSpPr>
          <p:nvPr/>
        </p:nvCxnSpPr>
        <p:spPr>
          <a:xfrm>
            <a:off x="5745650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504027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745650" y="1880842"/>
            <a:ext cx="506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040275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The Earth is the only one that harbors life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33"/>
          <p:cNvSpPr txBox="1"/>
          <p:nvPr/>
        </p:nvSpPr>
        <p:spPr>
          <a:xfrm>
            <a:off x="691052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2" name="Google Shape;592;p33"/>
          <p:cNvGrpSpPr/>
          <p:nvPr/>
        </p:nvGrpSpPr>
        <p:grpSpPr>
          <a:xfrm>
            <a:off x="4288657" y="3527161"/>
            <a:ext cx="365741" cy="365763"/>
            <a:chOff x="1776263" y="1291425"/>
            <a:chExt cx="431400" cy="431375"/>
          </a:xfrm>
        </p:grpSpPr>
        <p:sp>
          <p:nvSpPr>
            <p:cNvPr id="593" name="Google Shape;593;p3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6522835" y="3527165"/>
            <a:ext cx="365742" cy="365754"/>
            <a:chOff x="3826463" y="1356825"/>
            <a:chExt cx="366475" cy="366450"/>
          </a:xfrm>
        </p:grpSpPr>
        <p:sp>
          <p:nvSpPr>
            <p:cNvPr id="606" name="Google Shape;606;p33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2188928" y="3527177"/>
            <a:ext cx="231293" cy="365730"/>
            <a:chOff x="1461488" y="3250125"/>
            <a:chExt cx="394900" cy="624325"/>
          </a:xfrm>
        </p:grpSpPr>
        <p:sp>
          <p:nvSpPr>
            <p:cNvPr id="619" name="Google Shape;619;p33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33"/>
          <p:cNvSpPr txBox="1"/>
          <p:nvPr/>
        </p:nvSpPr>
        <p:spPr>
          <a:xfrm>
            <a:off x="2479763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nice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470922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Mars is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697297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</a:t>
            </a:r>
            <a:r>
              <a:rPr lang="en">
                <a:solidFill>
                  <a:schemeClr val="accent2"/>
                </a:solidFill>
              </a:rPr>
              <a:t>‘the Topic’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Mercury is the closest planet to the Sun and the smallest one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 is a gas giant and has several rings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64225" y="27065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The Earth is the only planet that harbors life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4183275" y="34291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beautiful name and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4" name="Google Shape;644;p3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1085</Words>
  <Application>Microsoft Office PowerPoint</Application>
  <PresentationFormat>On-screen Show (16:9)</PresentationFormat>
  <Paragraphs>280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Montserrat</vt:lpstr>
      <vt:lpstr>Fira Code</vt:lpstr>
      <vt:lpstr>Arial</vt:lpstr>
      <vt:lpstr>Programming Language Workshop for Beginners by Slidesgo</vt:lpstr>
      <vt:lpstr>Python = {</vt:lpstr>
      <vt:lpstr>hello1.json</vt:lpstr>
      <vt:lpstr>hello2.json</vt:lpstr>
      <vt:lpstr>TableOfContents = [</vt:lpstr>
      <vt:lpstr>01 {</vt:lpstr>
      <vt:lpstr>Concepts &lt; /1 &gt; { </vt:lpstr>
      <vt:lpstr>Introduction; {</vt:lpstr>
      <vt:lpstr>What Is this ‘Topic About ?’ {</vt:lpstr>
      <vt:lpstr>Features of ‘the Topic’ {</vt:lpstr>
      <vt:lpstr>Recommendations; {</vt:lpstr>
      <vt:lpstr>Examples About ‘The Topic’{</vt:lpstr>
      <vt:lpstr>Practical Exercise {</vt:lpstr>
      <vt:lpstr>9h 55m 23s {  </vt:lpstr>
      <vt:lpstr>A ‘Picture’ Is { Worth a Thousand Words</vt:lpstr>
      <vt:lpstr>Awesome { Words; </vt:lpstr>
      <vt:lpstr>Did You Know ‘This ?’ {</vt:lpstr>
      <vt:lpstr>A ‘Picture’ Always Reinforces The Concept {</vt:lpstr>
      <vt:lpstr>150,005,630 {</vt:lpstr>
      <vt:lpstr>— Someone ‘Famous’</vt:lpstr>
      <vt:lpstr>Review ‘Concepts’ {</vt:lpstr>
      <vt:lpstr>Planning of ‘September’{</vt:lpstr>
      <vt:lpstr>JavaScript For ‘Beginners’ {</vt:lpstr>
      <vt:lpstr>Desktop Software {</vt:lpstr>
      <vt:lpstr>Thanks; {</vt:lpstr>
      <vt:lpstr>Web ‘Design’</vt:lpstr>
      <vt:lpstr>Alternative ‘Resources’ {</vt:lpstr>
      <vt:lpstr>Resources {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‘Python’ {</dc:title>
  <cp:lastModifiedBy>Ivaylo Kanyov</cp:lastModifiedBy>
  <cp:revision>15</cp:revision>
  <dcterms:modified xsi:type="dcterms:W3CDTF">2023-02-23T13:41:16Z</dcterms:modified>
</cp:coreProperties>
</file>